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Author clrIdx="0" id="0" initials="" lastIdx="2" name="hyeonseong shi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1" dt="2016-10-16T20:01:19.052">
    <p:pos x="6000" y="0"/>
    <p:text>1. 6페이지 UI에서 보이는 대륙이 한번에 최대 몇개가 보여야하는지요?
2. 내가 속한 대륙이 별도로 처리 된다는 내용도 필요합니다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2" dt="2016-10-16T19:59:05.615">
    <p:pos x="6000" y="0"/>
    <p:text>친구 추가 기능이 있는데
친구도 모두 삭제되어야 하나요 ?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" name="Shape 27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3" name="Shape 33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1" name="Shape 39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Shape 9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Shape 105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" name="Shape 12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2" name="Shape 24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제목 슬라이드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제목 및 세로 텍스트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세로 제목 및 텍스트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제목 및 내용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구역 머리글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콘텐츠 2개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비교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3" type="body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4" type="body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제목만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빈 화면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캡션 있는 콘텐츠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08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캡션 있는 그림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7" name="Shape 67"/>
          <p:cNvSpPr/>
          <p:nvPr>
            <p:ph idx="2" type="pic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7.png"/><Relationship Id="rId4" Type="http://schemas.openxmlformats.org/officeDocument/2006/relationships/image" Target="../media/image02.png"/><Relationship Id="rId5" Type="http://schemas.openxmlformats.org/officeDocument/2006/relationships/image" Target="../media/image09.png"/><Relationship Id="rId6" Type="http://schemas.openxmlformats.org/officeDocument/2006/relationships/image" Target="../media/image14.png"/><Relationship Id="rId7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7.png"/><Relationship Id="rId4" Type="http://schemas.openxmlformats.org/officeDocument/2006/relationships/image" Target="../media/image02.png"/><Relationship Id="rId5" Type="http://schemas.openxmlformats.org/officeDocument/2006/relationships/image" Target="../media/image09.png"/><Relationship Id="rId6" Type="http://schemas.openxmlformats.org/officeDocument/2006/relationships/image" Target="../media/image14.png"/><Relationship Id="rId7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01.png"/><Relationship Id="rId5" Type="http://schemas.openxmlformats.org/officeDocument/2006/relationships/image" Target="../media/image06.jpg"/><Relationship Id="rId6" Type="http://schemas.openxmlformats.org/officeDocument/2006/relationships/image" Target="../media/image0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7.png"/><Relationship Id="rId4" Type="http://schemas.openxmlformats.org/officeDocument/2006/relationships/image" Target="../media/image10.png"/><Relationship Id="rId10" Type="http://schemas.openxmlformats.org/officeDocument/2006/relationships/image" Target="../media/image11.png"/><Relationship Id="rId9" Type="http://schemas.openxmlformats.org/officeDocument/2006/relationships/image" Target="../media/image08.png"/><Relationship Id="rId5" Type="http://schemas.openxmlformats.org/officeDocument/2006/relationships/image" Target="../media/image04.png"/><Relationship Id="rId6" Type="http://schemas.openxmlformats.org/officeDocument/2006/relationships/image" Target="../media/image05.png"/><Relationship Id="rId7" Type="http://schemas.openxmlformats.org/officeDocument/2006/relationships/image" Target="../media/image02.png"/><Relationship Id="rId8" Type="http://schemas.openxmlformats.org/officeDocument/2006/relationships/image" Target="../media/image0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7.png"/><Relationship Id="rId4" Type="http://schemas.openxmlformats.org/officeDocument/2006/relationships/image" Target="../media/image02.png"/><Relationship Id="rId5" Type="http://schemas.openxmlformats.org/officeDocument/2006/relationships/image" Target="../media/image09.png"/><Relationship Id="rId6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7.png"/><Relationship Id="rId4" Type="http://schemas.openxmlformats.org/officeDocument/2006/relationships/image" Target="../media/image02.png"/><Relationship Id="rId5" Type="http://schemas.openxmlformats.org/officeDocument/2006/relationships/image" Target="../media/image09.png"/><Relationship Id="rId6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S2 세계 지도 1.0</a:t>
            </a:r>
          </a:p>
        </p:txBody>
      </p:sp>
      <p:sp>
        <p:nvSpPr>
          <p:cNvPr id="89" name="Shape 89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2016.10.12.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Peter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Shape 277"/>
          <p:cNvGrpSpPr/>
          <p:nvPr/>
        </p:nvGrpSpPr>
        <p:grpSpPr>
          <a:xfrm>
            <a:off x="6016034" y="1045523"/>
            <a:ext cx="3240000" cy="5693591"/>
            <a:chOff x="3217359" y="1464724"/>
            <a:chExt cx="3240000" cy="5693591"/>
          </a:xfrm>
        </p:grpSpPr>
        <p:pic>
          <p:nvPicPr>
            <p:cNvPr id="278" name="Shape 2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17359" y="1464724"/>
              <a:ext cx="3240000" cy="569359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</p:pic>
        <p:sp>
          <p:nvSpPr>
            <p:cNvPr id="279" name="Shape 279"/>
            <p:cNvSpPr/>
            <p:nvPr/>
          </p:nvSpPr>
          <p:spPr>
            <a:xfrm>
              <a:off x="4431719" y="3943907"/>
              <a:ext cx="811282" cy="656663"/>
            </a:xfrm>
            <a:prstGeom prst="diamond">
              <a:avLst/>
            </a:prstGeom>
            <a:solidFill>
              <a:srgbClr val="FFFF00">
                <a:alpha val="20000"/>
              </a:srgbClr>
            </a:solidFill>
            <a:ln cap="flat" cmpd="sng" w="12700">
              <a:solidFill>
                <a:srgbClr val="FFC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0" name="Shape 280"/>
            <p:cNvGrpSpPr/>
            <p:nvPr/>
          </p:nvGrpSpPr>
          <p:grpSpPr>
            <a:xfrm>
              <a:off x="3575039" y="5394306"/>
              <a:ext cx="2524639" cy="676275"/>
              <a:chOff x="8991807" y="4352698"/>
              <a:chExt cx="2524639" cy="676275"/>
            </a:xfrm>
          </p:grpSpPr>
          <p:grpSp>
            <p:nvGrpSpPr>
              <p:cNvPr id="281" name="Shape 281"/>
              <p:cNvGrpSpPr/>
              <p:nvPr/>
            </p:nvGrpSpPr>
            <p:grpSpPr>
              <a:xfrm>
                <a:off x="9132214" y="4542822"/>
                <a:ext cx="2384231" cy="404643"/>
                <a:chOff x="944387" y="4361122"/>
                <a:chExt cx="2047857" cy="496627"/>
              </a:xfrm>
            </p:grpSpPr>
            <p:grpSp>
              <p:nvGrpSpPr>
                <p:cNvPr id="282" name="Shape 282"/>
                <p:cNvGrpSpPr/>
                <p:nvPr/>
              </p:nvGrpSpPr>
              <p:grpSpPr>
                <a:xfrm>
                  <a:off x="944387" y="4361122"/>
                  <a:ext cx="2047857" cy="496627"/>
                  <a:chOff x="2177591" y="4487530"/>
                  <a:chExt cx="2047857" cy="650449"/>
                </a:xfrm>
              </p:grpSpPr>
              <p:sp>
                <p:nvSpPr>
                  <p:cNvPr id="283" name="Shape 283"/>
                  <p:cNvSpPr/>
                  <p:nvPr/>
                </p:nvSpPr>
                <p:spPr>
                  <a:xfrm>
                    <a:off x="2502816" y="4487530"/>
                    <a:ext cx="1397408" cy="650449"/>
                  </a:xfrm>
                  <a:prstGeom prst="rect">
                    <a:avLst/>
                  </a:prstGeom>
                  <a:solidFill>
                    <a:srgbClr val="833C0B"/>
                  </a:solidFill>
                  <a:ln cap="flat" cmpd="sng" w="25400">
                    <a:solidFill>
                      <a:schemeClr val="accent4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  <p:txBody>
                  <a:bodyPr anchorCtr="0" anchor="ctr" bIns="45700" lIns="91425" rIns="91425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4" name="Shape 284"/>
                  <p:cNvSpPr/>
                  <p:nvPr/>
                </p:nvSpPr>
                <p:spPr>
                  <a:xfrm>
                    <a:off x="2177591" y="4487530"/>
                    <a:ext cx="650449" cy="650449"/>
                  </a:xfrm>
                  <a:prstGeom prst="ellipse">
                    <a:avLst/>
                  </a:prstGeom>
                  <a:solidFill>
                    <a:srgbClr val="833C0B"/>
                  </a:solidFill>
                  <a:ln cap="flat" cmpd="sng" w="25400">
                    <a:solidFill>
                      <a:schemeClr val="accent4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  <p:txBody>
                  <a:bodyPr anchorCtr="0" anchor="ctr" bIns="45700" lIns="91425" rIns="91425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5" name="Shape 285"/>
                  <p:cNvSpPr/>
                  <p:nvPr/>
                </p:nvSpPr>
                <p:spPr>
                  <a:xfrm>
                    <a:off x="3575000" y="4487530"/>
                    <a:ext cx="650449" cy="650449"/>
                  </a:xfrm>
                  <a:prstGeom prst="ellipse">
                    <a:avLst/>
                  </a:prstGeom>
                  <a:solidFill>
                    <a:srgbClr val="833C0B"/>
                  </a:solidFill>
                  <a:ln cap="flat" cmpd="sng" w="25400">
                    <a:solidFill>
                      <a:schemeClr val="accent4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  <p:txBody>
                  <a:bodyPr anchorCtr="0" anchor="ctr" bIns="45700" lIns="91425" rIns="91425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86" name="Shape 286"/>
                <p:cNvSpPr/>
                <p:nvPr/>
              </p:nvSpPr>
              <p:spPr>
                <a:xfrm>
                  <a:off x="1220275" y="4371792"/>
                  <a:ext cx="1430299" cy="480218"/>
                </a:xfrm>
                <a:prstGeom prst="rect">
                  <a:avLst/>
                </a:prstGeom>
                <a:solidFill>
                  <a:srgbClr val="833C0B"/>
                </a:soli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287" name="Shape 28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991807" y="4352698"/>
                <a:ext cx="676275" cy="6762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8" name="Shape 288"/>
              <p:cNvSpPr txBox="1"/>
              <p:nvPr/>
            </p:nvSpPr>
            <p:spPr>
              <a:xfrm>
                <a:off x="9536092" y="4613476"/>
                <a:ext cx="1678664" cy="276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1200">
                    <a:solidFill>
                      <a:srgbClr val="FFF2CC"/>
                    </a:solidFill>
                    <a:latin typeface="Arial"/>
                    <a:ea typeface="Arial"/>
                    <a:cs typeface="Arial"/>
                    <a:sym typeface="Arial"/>
                  </a:rPr>
                  <a:t>내 타운으로 돌아가기</a:t>
                </a:r>
              </a:p>
            </p:txBody>
          </p:sp>
          <p:sp>
            <p:nvSpPr>
              <p:cNvPr id="289" name="Shape 289"/>
              <p:cNvSpPr/>
              <p:nvPr/>
            </p:nvSpPr>
            <p:spPr>
              <a:xfrm rot="-5400000">
                <a:off x="11101648" y="4617373"/>
                <a:ext cx="367131" cy="241081"/>
              </a:xfrm>
              <a:prstGeom prst="curvedUpArrow">
                <a:avLst>
                  <a:gd fmla="val 25000" name="adj1"/>
                  <a:gd fmla="val 50000" name="adj2"/>
                  <a:gd fmla="val 25000" name="adj3"/>
                </a:avLst>
              </a:prstGeom>
              <a:solidFill>
                <a:schemeClr val="accent4"/>
              </a:solidFill>
              <a:ln cap="flat" cmpd="sng" w="12700">
                <a:solidFill>
                  <a:srgbClr val="7F60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0" name="Shape 290"/>
            <p:cNvGrpSpPr/>
            <p:nvPr/>
          </p:nvGrpSpPr>
          <p:grpSpPr>
            <a:xfrm>
              <a:off x="3755440" y="6100685"/>
              <a:ext cx="2227658" cy="293141"/>
              <a:chOff x="1241404" y="5436262"/>
              <a:chExt cx="2227658" cy="293141"/>
            </a:xfrm>
          </p:grpSpPr>
          <p:sp>
            <p:nvSpPr>
              <p:cNvPr id="291" name="Shape 291"/>
              <p:cNvSpPr/>
              <p:nvPr/>
            </p:nvSpPr>
            <p:spPr>
              <a:xfrm>
                <a:off x="1268240" y="5436973"/>
                <a:ext cx="2200822" cy="292430"/>
              </a:xfrm>
              <a:prstGeom prst="rect">
                <a:avLst/>
              </a:prstGeom>
              <a:gradFill>
                <a:gsLst>
                  <a:gs pos="0">
                    <a:srgbClr val="000000">
                      <a:alpha val="40000"/>
                    </a:srgbClr>
                  </a:gs>
                  <a:gs pos="50000">
                    <a:schemeClr val="dk1"/>
                  </a:gs>
                  <a:gs pos="100000">
                    <a:srgbClr val="000000">
                      <a:alpha val="4000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C : 998 X : 100 Y : 200</a:t>
                </a:r>
              </a:p>
            </p:txBody>
          </p:sp>
          <p:cxnSp>
            <p:nvCxnSpPr>
              <p:cNvPr id="292" name="Shape 292"/>
              <p:cNvCxnSpPr/>
              <p:nvPr/>
            </p:nvCxnSpPr>
            <p:spPr>
              <a:xfrm>
                <a:off x="1268241" y="5436973"/>
                <a:ext cx="2189502" cy="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C000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cxnSp>
            <p:nvCxnSpPr>
              <p:cNvPr id="293" name="Shape 293"/>
              <p:cNvCxnSpPr/>
              <p:nvPr/>
            </p:nvCxnSpPr>
            <p:spPr>
              <a:xfrm>
                <a:off x="1260482" y="5725523"/>
                <a:ext cx="2189502" cy="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C000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pic>
            <p:nvPicPr>
              <p:cNvPr id="294" name="Shape 29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5400000">
                <a:off x="1241404" y="5436262"/>
                <a:ext cx="276311" cy="27631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95" name="Shape 295"/>
            <p:cNvSpPr/>
            <p:nvPr/>
          </p:nvSpPr>
          <p:spPr>
            <a:xfrm>
              <a:off x="3907060" y="3367405"/>
              <a:ext cx="1840844" cy="1840844"/>
            </a:xfrm>
            <a:prstGeom prst="ellipse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4472737" y="3052675"/>
              <a:ext cx="678729" cy="678729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4522023" y="3110661"/>
              <a:ext cx="576500" cy="576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8" name="Shape 29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514735" y="3094673"/>
              <a:ext cx="636730" cy="6367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9" name="Shape 299"/>
            <p:cNvSpPr/>
            <p:nvPr/>
          </p:nvSpPr>
          <p:spPr>
            <a:xfrm>
              <a:off x="4360855" y="3566719"/>
              <a:ext cx="933252" cy="285129"/>
            </a:xfrm>
            <a:prstGeom prst="hexagon">
              <a:avLst>
                <a:gd fmla="val 25000" name="adj"/>
                <a:gd fmla="val 115470" name="vf"/>
              </a:avLst>
            </a:prstGeom>
            <a:gradFill>
              <a:gsLst>
                <a:gs pos="0">
                  <a:srgbClr val="000000">
                    <a:alpha val="49803"/>
                  </a:srgbClr>
                </a:gs>
                <a:gs pos="50000">
                  <a:schemeClr val="dk1"/>
                </a:gs>
                <a:gs pos="100000">
                  <a:srgbClr val="000000">
                    <a:alpha val="4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타운이동</a:t>
              </a:r>
            </a:p>
          </p:txBody>
        </p:sp>
        <p:sp>
          <p:nvSpPr>
            <p:cNvPr id="300" name="Shape 300"/>
            <p:cNvSpPr/>
            <p:nvPr/>
          </p:nvSpPr>
          <p:spPr>
            <a:xfrm>
              <a:off x="3959582" y="5016016"/>
              <a:ext cx="1819372" cy="258528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5628919" y="5011339"/>
              <a:ext cx="237970" cy="237970"/>
            </a:xfrm>
            <a:prstGeom prst="ellipse">
              <a:avLst/>
            </a:prstGeom>
            <a:solidFill>
              <a:srgbClr val="833C0B"/>
            </a:solidFill>
            <a:ln cap="flat" cmpd="sng" w="38100">
              <a:solidFill>
                <a:srgbClr val="D8D8D8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</a:p>
          </p:txBody>
        </p:sp>
        <p:sp>
          <p:nvSpPr>
            <p:cNvPr id="302" name="Shape 302"/>
            <p:cNvSpPr txBox="1"/>
            <p:nvPr/>
          </p:nvSpPr>
          <p:spPr>
            <a:xfrm>
              <a:off x="3976912" y="5019928"/>
              <a:ext cx="1620957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 : 998 X : 100 Y : 100</a:t>
              </a:r>
            </a:p>
          </p:txBody>
        </p:sp>
      </p:grpSp>
      <p:sp>
        <p:nvSpPr>
          <p:cNvPr id="303" name="Shape 303"/>
          <p:cNvSpPr txBox="1"/>
          <p:nvPr/>
        </p:nvSpPr>
        <p:spPr>
          <a:xfrm>
            <a:off x="636104" y="365760"/>
            <a:ext cx="33861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세계 지도 UI</a:t>
            </a:r>
          </a:p>
        </p:txBody>
      </p:sp>
      <p:grpSp>
        <p:nvGrpSpPr>
          <p:cNvPr id="304" name="Shape 304"/>
          <p:cNvGrpSpPr/>
          <p:nvPr/>
        </p:nvGrpSpPr>
        <p:grpSpPr>
          <a:xfrm>
            <a:off x="6316288" y="3745440"/>
            <a:ext cx="2190937" cy="482017"/>
            <a:chOff x="1086416" y="3039776"/>
            <a:chExt cx="2190937" cy="482017"/>
          </a:xfrm>
        </p:grpSpPr>
        <p:sp>
          <p:nvSpPr>
            <p:cNvPr id="305" name="Shape 305"/>
            <p:cNvSpPr/>
            <p:nvPr/>
          </p:nvSpPr>
          <p:spPr>
            <a:xfrm>
              <a:off x="1086416" y="3039776"/>
              <a:ext cx="2190937" cy="482017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000000">
                    <a:alpha val="80000"/>
                  </a:srgbClr>
                </a:gs>
                <a:gs pos="100000">
                  <a:srgbClr val="7F7F7F">
                    <a:alpha val="49803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1679416" y="3096741"/>
              <a:ext cx="1004934" cy="363062"/>
            </a:xfrm>
            <a:prstGeom prst="roundRect">
              <a:avLst>
                <a:gd fmla="val 16667" name="adj"/>
              </a:avLst>
            </a:prstGeom>
            <a:solidFill>
              <a:srgbClr val="385623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Shape 307"/>
            <p:cNvSpPr txBox="1"/>
            <p:nvPr/>
          </p:nvSpPr>
          <p:spPr>
            <a:xfrm>
              <a:off x="1833072" y="3068265"/>
              <a:ext cx="697627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도시이동</a:t>
              </a:r>
            </a:p>
          </p:txBody>
        </p:sp>
        <p:pic>
          <p:nvPicPr>
            <p:cNvPr descr="C:\Users\Peter\Desktop\com.hcg.cok.gp_v2.0.10-1002_Android-2.3.3\res\drawable-hdpi-v4\item001.png" id="308" name="Shape 30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856735" y="3206398"/>
              <a:ext cx="273849" cy="273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9" name="Shape 309"/>
            <p:cNvSpPr txBox="1"/>
            <p:nvPr/>
          </p:nvSpPr>
          <p:spPr>
            <a:xfrm>
              <a:off x="2052682" y="3231232"/>
              <a:ext cx="258403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</p:grpSp>
      <p:sp>
        <p:nvSpPr>
          <p:cNvPr id="310" name="Shape 310"/>
          <p:cNvSpPr txBox="1"/>
          <p:nvPr/>
        </p:nvSpPr>
        <p:spPr>
          <a:xfrm>
            <a:off x="779516" y="735091"/>
            <a:ext cx="509310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서버 이전 조건에 충족되는 유저가 대륙 이동 시도 시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확인 팝업 출력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최종 확인 팝업 출력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Shape 311"/>
          <p:cNvSpPr/>
          <p:nvPr/>
        </p:nvSpPr>
        <p:spPr>
          <a:xfrm>
            <a:off x="6016035" y="2860148"/>
            <a:ext cx="3240000" cy="1729496"/>
          </a:xfrm>
          <a:prstGeom prst="rect">
            <a:avLst/>
          </a:prstGeom>
          <a:gradFill>
            <a:gsLst>
              <a:gs pos="0">
                <a:schemeClr val="dk1"/>
              </a:gs>
              <a:gs pos="49000">
                <a:schemeClr val="dk1"/>
              </a:gs>
              <a:gs pos="100000">
                <a:srgbClr val="000000">
                  <a:alpha val="65882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2540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 대륙의 임의의 좌표로 타운이 이동됩니다. 대륙이동권 1개가 소비됩니다. 연맹에 소속되어 있을 경우 자동으로 연맹에서 탈퇴 됩니다.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2D 23:59:59 후 다른 대륙으로 이동할 수 없습니다.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2" name="Shape 312"/>
          <p:cNvGrpSpPr/>
          <p:nvPr/>
        </p:nvGrpSpPr>
        <p:grpSpPr>
          <a:xfrm>
            <a:off x="7142752" y="4093775"/>
            <a:ext cx="1004934" cy="363062"/>
            <a:chOff x="1679416" y="3096741"/>
            <a:chExt cx="1004934" cy="363062"/>
          </a:xfrm>
        </p:grpSpPr>
        <p:sp>
          <p:nvSpPr>
            <p:cNvPr id="313" name="Shape 313"/>
            <p:cNvSpPr/>
            <p:nvPr/>
          </p:nvSpPr>
          <p:spPr>
            <a:xfrm>
              <a:off x="1679416" y="3096741"/>
              <a:ext cx="1004934" cy="363062"/>
            </a:xfrm>
            <a:prstGeom prst="roundRect">
              <a:avLst>
                <a:gd fmla="val 16667" name="adj"/>
              </a:avLst>
            </a:prstGeom>
            <a:solidFill>
              <a:srgbClr val="385623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Shape 314"/>
            <p:cNvSpPr txBox="1"/>
            <p:nvPr/>
          </p:nvSpPr>
          <p:spPr>
            <a:xfrm>
              <a:off x="1910196" y="3160926"/>
              <a:ext cx="516488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확 인</a:t>
              </a:r>
            </a:p>
          </p:txBody>
        </p:sp>
      </p:grpSp>
      <p:cxnSp>
        <p:nvCxnSpPr>
          <p:cNvPr id="315" name="Shape 315"/>
          <p:cNvCxnSpPr/>
          <p:nvPr/>
        </p:nvCxnSpPr>
        <p:spPr>
          <a:xfrm flipH="1">
            <a:off x="8155844" y="3742046"/>
            <a:ext cx="1068668" cy="541765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316" name="Shape 316"/>
          <p:cNvSpPr/>
          <p:nvPr/>
        </p:nvSpPr>
        <p:spPr>
          <a:xfrm>
            <a:off x="9232670" y="3548646"/>
            <a:ext cx="2571344" cy="593577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터치 시 해당 대륙으로 이전</a:t>
            </a:r>
          </a:p>
        </p:txBody>
      </p:sp>
      <p:cxnSp>
        <p:nvCxnSpPr>
          <p:cNvPr id="317" name="Shape 317"/>
          <p:cNvCxnSpPr/>
          <p:nvPr/>
        </p:nvCxnSpPr>
        <p:spPr>
          <a:xfrm flipH="1">
            <a:off x="8155844" y="4456769"/>
            <a:ext cx="1068668" cy="541765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318" name="Shape 318"/>
          <p:cNvSpPr/>
          <p:nvPr/>
        </p:nvSpPr>
        <p:spPr>
          <a:xfrm>
            <a:off x="9213415" y="4263369"/>
            <a:ext cx="2571344" cy="593577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공백 터치 시 취소</a:t>
            </a:r>
          </a:p>
        </p:txBody>
      </p:sp>
      <p:cxnSp>
        <p:nvCxnSpPr>
          <p:cNvPr id="319" name="Shape 319"/>
          <p:cNvCxnSpPr/>
          <p:nvPr/>
        </p:nvCxnSpPr>
        <p:spPr>
          <a:xfrm flipH="1" rot="10800000">
            <a:off x="5693819" y="4012930"/>
            <a:ext cx="851599" cy="649226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320" name="Shape 320"/>
          <p:cNvSpPr/>
          <p:nvPr/>
        </p:nvSpPr>
        <p:spPr>
          <a:xfrm>
            <a:off x="3608885" y="4665366"/>
            <a:ext cx="2571344" cy="593577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대륙 이동 가능한 남은 시간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초 단위 갱신</a:t>
            </a:r>
          </a:p>
        </p:txBody>
      </p:sp>
      <p:sp>
        <p:nvSpPr>
          <p:cNvPr id="321" name="Shape 321"/>
          <p:cNvSpPr/>
          <p:nvPr/>
        </p:nvSpPr>
        <p:spPr>
          <a:xfrm>
            <a:off x="1033650" y="2860148"/>
            <a:ext cx="3240000" cy="1729496"/>
          </a:xfrm>
          <a:prstGeom prst="rect">
            <a:avLst/>
          </a:prstGeom>
          <a:gradFill>
            <a:gsLst>
              <a:gs pos="0">
                <a:schemeClr val="dk1"/>
              </a:gs>
              <a:gs pos="49000">
                <a:schemeClr val="dk1"/>
              </a:gs>
              <a:gs pos="100000">
                <a:srgbClr val="000000">
                  <a:alpha val="65882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2540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영주님, 한 번 대륙을 옮긴 계정은 두 번 다시 대륙을 이동할 수 없습니다. 정말로 이 대륙으로 이동하시겠습니까?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2" name="Shape 322"/>
          <p:cNvGrpSpPr/>
          <p:nvPr/>
        </p:nvGrpSpPr>
        <p:grpSpPr>
          <a:xfrm>
            <a:off x="2151183" y="4065299"/>
            <a:ext cx="1004934" cy="411982"/>
            <a:chOff x="1679416" y="3068265"/>
            <a:chExt cx="1004934" cy="411982"/>
          </a:xfrm>
        </p:grpSpPr>
        <p:sp>
          <p:nvSpPr>
            <p:cNvPr id="323" name="Shape 323"/>
            <p:cNvSpPr/>
            <p:nvPr/>
          </p:nvSpPr>
          <p:spPr>
            <a:xfrm>
              <a:off x="1679416" y="3096741"/>
              <a:ext cx="1004934" cy="363062"/>
            </a:xfrm>
            <a:prstGeom prst="roundRect">
              <a:avLst>
                <a:gd fmla="val 16667" name="adj"/>
              </a:avLst>
            </a:prstGeom>
            <a:solidFill>
              <a:srgbClr val="385623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Shape 324"/>
            <p:cNvSpPr txBox="1"/>
            <p:nvPr/>
          </p:nvSpPr>
          <p:spPr>
            <a:xfrm>
              <a:off x="1833072" y="3068265"/>
              <a:ext cx="742511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대륙 이동</a:t>
              </a:r>
            </a:p>
          </p:txBody>
        </p:sp>
        <p:pic>
          <p:nvPicPr>
            <p:cNvPr descr="C:\Users\Peter\Desktop\com.hcg.cok.gp_v2.0.10-1002_Android-2.3.3\res\drawable-hdpi-v4\item001.png" id="325" name="Shape 32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856735" y="3206398"/>
              <a:ext cx="273849" cy="273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6" name="Shape 326"/>
            <p:cNvSpPr txBox="1"/>
            <p:nvPr/>
          </p:nvSpPr>
          <p:spPr>
            <a:xfrm>
              <a:off x="2052682" y="3231232"/>
              <a:ext cx="258403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</p:grpSp>
      <p:cxnSp>
        <p:nvCxnSpPr>
          <p:cNvPr id="327" name="Shape 327"/>
          <p:cNvCxnSpPr>
            <a:endCxn id="321" idx="3"/>
          </p:cNvCxnSpPr>
          <p:nvPr/>
        </p:nvCxnSpPr>
        <p:spPr>
          <a:xfrm rot="10800000">
            <a:off x="4273650" y="3724896"/>
            <a:ext cx="2884500" cy="5808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328" name="Shape 328"/>
          <p:cNvSpPr/>
          <p:nvPr/>
        </p:nvSpPr>
        <p:spPr>
          <a:xfrm>
            <a:off x="1033650" y="5454394"/>
            <a:ext cx="3240000" cy="998842"/>
          </a:xfrm>
          <a:prstGeom prst="rect">
            <a:avLst/>
          </a:prstGeom>
          <a:gradFill>
            <a:gsLst>
              <a:gs pos="0">
                <a:schemeClr val="dk1"/>
              </a:gs>
              <a:gs pos="49000">
                <a:schemeClr val="dk1"/>
              </a:gs>
              <a:gs pos="100000">
                <a:srgbClr val="000000">
                  <a:alpha val="65882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2540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맹주는 대륙 이동을 할 수 없습니다. 다른 연맹원에게 맹주를 이양하고 다시 시도해 보세요.</a:t>
            </a:r>
          </a:p>
        </p:txBody>
      </p:sp>
      <p:cxnSp>
        <p:nvCxnSpPr>
          <p:cNvPr id="329" name="Shape 329"/>
          <p:cNvCxnSpPr>
            <a:endCxn id="328" idx="0"/>
          </p:cNvCxnSpPr>
          <p:nvPr/>
        </p:nvCxnSpPr>
        <p:spPr>
          <a:xfrm flipH="1">
            <a:off x="2653650" y="4442794"/>
            <a:ext cx="27600" cy="10116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330" name="Shape 330"/>
          <p:cNvSpPr/>
          <p:nvPr/>
        </p:nvSpPr>
        <p:spPr>
          <a:xfrm>
            <a:off x="3722253" y="6177453"/>
            <a:ext cx="1747222" cy="403334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대륙 이동 불가 팝업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Shape 335"/>
          <p:cNvGrpSpPr/>
          <p:nvPr/>
        </p:nvGrpSpPr>
        <p:grpSpPr>
          <a:xfrm>
            <a:off x="636103" y="1045523"/>
            <a:ext cx="3240000" cy="5693591"/>
            <a:chOff x="3217359" y="1464724"/>
            <a:chExt cx="3240000" cy="5693591"/>
          </a:xfrm>
        </p:grpSpPr>
        <p:pic>
          <p:nvPicPr>
            <p:cNvPr id="336" name="Shape 3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17359" y="1464724"/>
              <a:ext cx="3240000" cy="569359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</p:pic>
        <p:sp>
          <p:nvSpPr>
            <p:cNvPr id="337" name="Shape 337"/>
            <p:cNvSpPr/>
            <p:nvPr/>
          </p:nvSpPr>
          <p:spPr>
            <a:xfrm>
              <a:off x="4431719" y="3943907"/>
              <a:ext cx="811282" cy="656663"/>
            </a:xfrm>
            <a:prstGeom prst="diamond">
              <a:avLst/>
            </a:prstGeom>
            <a:solidFill>
              <a:srgbClr val="FFFF00">
                <a:alpha val="20000"/>
              </a:srgbClr>
            </a:solidFill>
            <a:ln cap="flat" cmpd="sng" w="12700">
              <a:solidFill>
                <a:srgbClr val="FFC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8" name="Shape 338"/>
            <p:cNvGrpSpPr/>
            <p:nvPr/>
          </p:nvGrpSpPr>
          <p:grpSpPr>
            <a:xfrm>
              <a:off x="3575039" y="5394306"/>
              <a:ext cx="2524639" cy="676275"/>
              <a:chOff x="8991807" y="4352698"/>
              <a:chExt cx="2524639" cy="676275"/>
            </a:xfrm>
          </p:grpSpPr>
          <p:grpSp>
            <p:nvGrpSpPr>
              <p:cNvPr id="339" name="Shape 339"/>
              <p:cNvGrpSpPr/>
              <p:nvPr/>
            </p:nvGrpSpPr>
            <p:grpSpPr>
              <a:xfrm>
                <a:off x="9132214" y="4542822"/>
                <a:ext cx="2384231" cy="404643"/>
                <a:chOff x="944387" y="4361122"/>
                <a:chExt cx="2047857" cy="496627"/>
              </a:xfrm>
            </p:grpSpPr>
            <p:grpSp>
              <p:nvGrpSpPr>
                <p:cNvPr id="340" name="Shape 340"/>
                <p:cNvGrpSpPr/>
                <p:nvPr/>
              </p:nvGrpSpPr>
              <p:grpSpPr>
                <a:xfrm>
                  <a:off x="944387" y="4361122"/>
                  <a:ext cx="2047857" cy="496627"/>
                  <a:chOff x="2177591" y="4487530"/>
                  <a:chExt cx="2047857" cy="650449"/>
                </a:xfrm>
              </p:grpSpPr>
              <p:sp>
                <p:nvSpPr>
                  <p:cNvPr id="341" name="Shape 341"/>
                  <p:cNvSpPr/>
                  <p:nvPr/>
                </p:nvSpPr>
                <p:spPr>
                  <a:xfrm>
                    <a:off x="2502816" y="4487530"/>
                    <a:ext cx="1397408" cy="650449"/>
                  </a:xfrm>
                  <a:prstGeom prst="rect">
                    <a:avLst/>
                  </a:prstGeom>
                  <a:solidFill>
                    <a:srgbClr val="833C0B"/>
                  </a:solidFill>
                  <a:ln cap="flat" cmpd="sng" w="25400">
                    <a:solidFill>
                      <a:schemeClr val="accent4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  <p:txBody>
                  <a:bodyPr anchorCtr="0" anchor="ctr" bIns="45700" lIns="91425" rIns="91425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2" name="Shape 342"/>
                  <p:cNvSpPr/>
                  <p:nvPr/>
                </p:nvSpPr>
                <p:spPr>
                  <a:xfrm>
                    <a:off x="2177591" y="4487530"/>
                    <a:ext cx="650449" cy="650449"/>
                  </a:xfrm>
                  <a:prstGeom prst="ellipse">
                    <a:avLst/>
                  </a:prstGeom>
                  <a:solidFill>
                    <a:srgbClr val="833C0B"/>
                  </a:solidFill>
                  <a:ln cap="flat" cmpd="sng" w="25400">
                    <a:solidFill>
                      <a:schemeClr val="accent4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  <p:txBody>
                  <a:bodyPr anchorCtr="0" anchor="ctr" bIns="45700" lIns="91425" rIns="91425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3" name="Shape 343"/>
                  <p:cNvSpPr/>
                  <p:nvPr/>
                </p:nvSpPr>
                <p:spPr>
                  <a:xfrm>
                    <a:off x="3575000" y="4487530"/>
                    <a:ext cx="650449" cy="650449"/>
                  </a:xfrm>
                  <a:prstGeom prst="ellipse">
                    <a:avLst/>
                  </a:prstGeom>
                  <a:solidFill>
                    <a:srgbClr val="833C0B"/>
                  </a:solidFill>
                  <a:ln cap="flat" cmpd="sng" w="25400">
                    <a:solidFill>
                      <a:schemeClr val="accent4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  <p:txBody>
                  <a:bodyPr anchorCtr="0" anchor="ctr" bIns="45700" lIns="91425" rIns="91425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44" name="Shape 344"/>
                <p:cNvSpPr/>
                <p:nvPr/>
              </p:nvSpPr>
              <p:spPr>
                <a:xfrm>
                  <a:off x="1220275" y="4371792"/>
                  <a:ext cx="1430299" cy="480218"/>
                </a:xfrm>
                <a:prstGeom prst="rect">
                  <a:avLst/>
                </a:prstGeom>
                <a:solidFill>
                  <a:srgbClr val="833C0B"/>
                </a:soli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345" name="Shape 34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991807" y="4352698"/>
                <a:ext cx="676275" cy="6762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6" name="Shape 346"/>
              <p:cNvSpPr txBox="1"/>
              <p:nvPr/>
            </p:nvSpPr>
            <p:spPr>
              <a:xfrm>
                <a:off x="9536092" y="4613476"/>
                <a:ext cx="1678664" cy="276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1200">
                    <a:solidFill>
                      <a:srgbClr val="FFF2CC"/>
                    </a:solidFill>
                    <a:latin typeface="Arial"/>
                    <a:ea typeface="Arial"/>
                    <a:cs typeface="Arial"/>
                    <a:sym typeface="Arial"/>
                  </a:rPr>
                  <a:t>내 타운으로 돌아가기</a:t>
                </a:r>
              </a:p>
            </p:txBody>
          </p:sp>
          <p:sp>
            <p:nvSpPr>
              <p:cNvPr id="347" name="Shape 347"/>
              <p:cNvSpPr/>
              <p:nvPr/>
            </p:nvSpPr>
            <p:spPr>
              <a:xfrm rot="-5400000">
                <a:off x="11101648" y="4617373"/>
                <a:ext cx="367131" cy="241081"/>
              </a:xfrm>
              <a:prstGeom prst="curvedUpArrow">
                <a:avLst>
                  <a:gd fmla="val 25000" name="adj1"/>
                  <a:gd fmla="val 50000" name="adj2"/>
                  <a:gd fmla="val 25000" name="adj3"/>
                </a:avLst>
              </a:prstGeom>
              <a:solidFill>
                <a:schemeClr val="accent4"/>
              </a:solidFill>
              <a:ln cap="flat" cmpd="sng" w="12700">
                <a:solidFill>
                  <a:srgbClr val="7F60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8" name="Shape 348"/>
            <p:cNvGrpSpPr/>
            <p:nvPr/>
          </p:nvGrpSpPr>
          <p:grpSpPr>
            <a:xfrm>
              <a:off x="3755440" y="6100685"/>
              <a:ext cx="2227658" cy="293141"/>
              <a:chOff x="1241404" y="5436262"/>
              <a:chExt cx="2227658" cy="293141"/>
            </a:xfrm>
          </p:grpSpPr>
          <p:sp>
            <p:nvSpPr>
              <p:cNvPr id="349" name="Shape 349"/>
              <p:cNvSpPr/>
              <p:nvPr/>
            </p:nvSpPr>
            <p:spPr>
              <a:xfrm>
                <a:off x="1268240" y="5436973"/>
                <a:ext cx="2200822" cy="292430"/>
              </a:xfrm>
              <a:prstGeom prst="rect">
                <a:avLst/>
              </a:prstGeom>
              <a:gradFill>
                <a:gsLst>
                  <a:gs pos="0">
                    <a:srgbClr val="000000">
                      <a:alpha val="40000"/>
                    </a:srgbClr>
                  </a:gs>
                  <a:gs pos="50000">
                    <a:schemeClr val="dk1"/>
                  </a:gs>
                  <a:gs pos="100000">
                    <a:srgbClr val="000000">
                      <a:alpha val="4000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C : 998 X : 100 Y : 200</a:t>
                </a:r>
              </a:p>
            </p:txBody>
          </p:sp>
          <p:cxnSp>
            <p:nvCxnSpPr>
              <p:cNvPr id="350" name="Shape 350"/>
              <p:cNvCxnSpPr/>
              <p:nvPr/>
            </p:nvCxnSpPr>
            <p:spPr>
              <a:xfrm>
                <a:off x="1268241" y="5436973"/>
                <a:ext cx="2189502" cy="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C000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cxnSp>
            <p:nvCxnSpPr>
              <p:cNvPr id="351" name="Shape 351"/>
              <p:cNvCxnSpPr/>
              <p:nvPr/>
            </p:nvCxnSpPr>
            <p:spPr>
              <a:xfrm>
                <a:off x="1260482" y="5725523"/>
                <a:ext cx="2189502" cy="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C000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pic>
            <p:nvPicPr>
              <p:cNvPr id="352" name="Shape 35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5400000">
                <a:off x="1241404" y="5436262"/>
                <a:ext cx="276311" cy="27631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53" name="Shape 353"/>
            <p:cNvSpPr/>
            <p:nvPr/>
          </p:nvSpPr>
          <p:spPr>
            <a:xfrm>
              <a:off x="3907060" y="3367405"/>
              <a:ext cx="1840844" cy="1840844"/>
            </a:xfrm>
            <a:prstGeom prst="ellipse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Shape 354"/>
            <p:cNvSpPr/>
            <p:nvPr/>
          </p:nvSpPr>
          <p:spPr>
            <a:xfrm>
              <a:off x="4472737" y="3052675"/>
              <a:ext cx="678729" cy="678729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Shape 355"/>
            <p:cNvSpPr/>
            <p:nvPr/>
          </p:nvSpPr>
          <p:spPr>
            <a:xfrm>
              <a:off x="4522023" y="3110661"/>
              <a:ext cx="576500" cy="576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6" name="Shape 35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514735" y="3094673"/>
              <a:ext cx="636730" cy="6367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7" name="Shape 357"/>
            <p:cNvSpPr/>
            <p:nvPr/>
          </p:nvSpPr>
          <p:spPr>
            <a:xfrm>
              <a:off x="4360855" y="3566719"/>
              <a:ext cx="933252" cy="285129"/>
            </a:xfrm>
            <a:prstGeom prst="hexagon">
              <a:avLst>
                <a:gd fmla="val 25000" name="adj"/>
                <a:gd fmla="val 115470" name="vf"/>
              </a:avLst>
            </a:prstGeom>
            <a:gradFill>
              <a:gsLst>
                <a:gs pos="0">
                  <a:srgbClr val="000000">
                    <a:alpha val="49803"/>
                  </a:srgbClr>
                </a:gs>
                <a:gs pos="50000">
                  <a:schemeClr val="dk1"/>
                </a:gs>
                <a:gs pos="100000">
                  <a:srgbClr val="000000">
                    <a:alpha val="4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타운이동</a:t>
              </a:r>
            </a:p>
          </p:txBody>
        </p:sp>
        <p:sp>
          <p:nvSpPr>
            <p:cNvPr id="358" name="Shape 358"/>
            <p:cNvSpPr/>
            <p:nvPr/>
          </p:nvSpPr>
          <p:spPr>
            <a:xfrm>
              <a:off x="3959582" y="5016016"/>
              <a:ext cx="1819372" cy="258528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Shape 359"/>
            <p:cNvSpPr/>
            <p:nvPr/>
          </p:nvSpPr>
          <p:spPr>
            <a:xfrm>
              <a:off x="5628919" y="5011339"/>
              <a:ext cx="237970" cy="237970"/>
            </a:xfrm>
            <a:prstGeom prst="ellipse">
              <a:avLst/>
            </a:prstGeom>
            <a:solidFill>
              <a:srgbClr val="833C0B"/>
            </a:solidFill>
            <a:ln cap="flat" cmpd="sng" w="38100">
              <a:solidFill>
                <a:srgbClr val="D8D8D8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</a:p>
          </p:txBody>
        </p:sp>
        <p:sp>
          <p:nvSpPr>
            <p:cNvPr id="360" name="Shape 360"/>
            <p:cNvSpPr txBox="1"/>
            <p:nvPr/>
          </p:nvSpPr>
          <p:spPr>
            <a:xfrm>
              <a:off x="3976912" y="5019928"/>
              <a:ext cx="1620957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 : 998 X : 100 Y : 100</a:t>
              </a:r>
            </a:p>
          </p:txBody>
        </p:sp>
      </p:grpSp>
      <p:sp>
        <p:nvSpPr>
          <p:cNvPr id="361" name="Shape 361"/>
          <p:cNvSpPr txBox="1"/>
          <p:nvPr/>
        </p:nvSpPr>
        <p:spPr>
          <a:xfrm>
            <a:off x="636104" y="365760"/>
            <a:ext cx="33861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세계 지도 UI</a:t>
            </a:r>
          </a:p>
        </p:txBody>
      </p:sp>
      <p:grpSp>
        <p:nvGrpSpPr>
          <p:cNvPr id="362" name="Shape 362"/>
          <p:cNvGrpSpPr/>
          <p:nvPr/>
        </p:nvGrpSpPr>
        <p:grpSpPr>
          <a:xfrm>
            <a:off x="936357" y="3745440"/>
            <a:ext cx="2190937" cy="482017"/>
            <a:chOff x="1086416" y="3039776"/>
            <a:chExt cx="2190937" cy="482017"/>
          </a:xfrm>
        </p:grpSpPr>
        <p:sp>
          <p:nvSpPr>
            <p:cNvPr id="363" name="Shape 363"/>
            <p:cNvSpPr/>
            <p:nvPr/>
          </p:nvSpPr>
          <p:spPr>
            <a:xfrm>
              <a:off x="1086416" y="3039776"/>
              <a:ext cx="2190937" cy="482017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000000">
                    <a:alpha val="80000"/>
                  </a:srgbClr>
                </a:gs>
                <a:gs pos="100000">
                  <a:srgbClr val="7F7F7F">
                    <a:alpha val="49803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Shape 364"/>
            <p:cNvSpPr/>
            <p:nvPr/>
          </p:nvSpPr>
          <p:spPr>
            <a:xfrm>
              <a:off x="1679416" y="3096741"/>
              <a:ext cx="1004934" cy="363062"/>
            </a:xfrm>
            <a:prstGeom prst="roundRect">
              <a:avLst>
                <a:gd fmla="val 16667" name="adj"/>
              </a:avLst>
            </a:prstGeom>
            <a:solidFill>
              <a:srgbClr val="385623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Shape 365"/>
            <p:cNvSpPr txBox="1"/>
            <p:nvPr/>
          </p:nvSpPr>
          <p:spPr>
            <a:xfrm>
              <a:off x="1833072" y="3068265"/>
              <a:ext cx="697627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도시이동</a:t>
              </a:r>
            </a:p>
          </p:txBody>
        </p:sp>
        <p:pic>
          <p:nvPicPr>
            <p:cNvPr descr="C:\Users\Peter\Desktop\com.hcg.cok.gp_v2.0.10-1002_Android-2.3.3\res\drawable-hdpi-v4\item001.png" id="366" name="Shape 36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856735" y="3206398"/>
              <a:ext cx="273849" cy="273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7" name="Shape 367"/>
            <p:cNvSpPr txBox="1"/>
            <p:nvPr/>
          </p:nvSpPr>
          <p:spPr>
            <a:xfrm>
              <a:off x="2052682" y="3231232"/>
              <a:ext cx="258403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</p:grpSp>
      <p:sp>
        <p:nvSpPr>
          <p:cNvPr id="368" name="Shape 368"/>
          <p:cNvSpPr txBox="1"/>
          <p:nvPr/>
        </p:nvSpPr>
        <p:spPr>
          <a:xfrm>
            <a:off x="3877530" y="735091"/>
            <a:ext cx="509310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서버 이전 조건에 충족되는 유저가 대륙 이동 시도 시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확인 팝업 출력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최종 확인 팝업 출력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Shape 369"/>
          <p:cNvSpPr/>
          <p:nvPr/>
        </p:nvSpPr>
        <p:spPr>
          <a:xfrm>
            <a:off x="636104" y="2860148"/>
            <a:ext cx="3240000" cy="1729496"/>
          </a:xfrm>
          <a:prstGeom prst="rect">
            <a:avLst/>
          </a:prstGeom>
          <a:gradFill>
            <a:gsLst>
              <a:gs pos="0">
                <a:schemeClr val="dk1"/>
              </a:gs>
              <a:gs pos="49000">
                <a:schemeClr val="dk1"/>
              </a:gs>
              <a:gs pos="100000">
                <a:srgbClr val="000000">
                  <a:alpha val="65882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2540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 대륙의 임의의 좌표로 타운이 이동됩니다. 대륙이동권 1개가 소비됩니다. 연맹에 소속되어 있을 경우 자동으로 연맹에서 탈퇴 됩니다.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2D 23:59:59 후 다른 대륙으로 이동할 수 없습니다.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0" name="Shape 370"/>
          <p:cNvGrpSpPr/>
          <p:nvPr/>
        </p:nvGrpSpPr>
        <p:grpSpPr>
          <a:xfrm>
            <a:off x="1762821" y="4093775"/>
            <a:ext cx="1004934" cy="363062"/>
            <a:chOff x="1679416" y="3096741"/>
            <a:chExt cx="1004934" cy="363062"/>
          </a:xfrm>
        </p:grpSpPr>
        <p:sp>
          <p:nvSpPr>
            <p:cNvPr id="371" name="Shape 371"/>
            <p:cNvSpPr/>
            <p:nvPr/>
          </p:nvSpPr>
          <p:spPr>
            <a:xfrm>
              <a:off x="1679416" y="3096741"/>
              <a:ext cx="1004934" cy="363062"/>
            </a:xfrm>
            <a:prstGeom prst="roundRect">
              <a:avLst>
                <a:gd fmla="val 16667" name="adj"/>
              </a:avLst>
            </a:prstGeom>
            <a:solidFill>
              <a:srgbClr val="385623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Shape 372"/>
            <p:cNvSpPr txBox="1"/>
            <p:nvPr/>
          </p:nvSpPr>
          <p:spPr>
            <a:xfrm>
              <a:off x="1910196" y="3160926"/>
              <a:ext cx="516488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확 인</a:t>
              </a:r>
            </a:p>
          </p:txBody>
        </p:sp>
      </p:grpSp>
      <p:sp>
        <p:nvSpPr>
          <p:cNvPr id="373" name="Shape 373"/>
          <p:cNvSpPr/>
          <p:nvPr/>
        </p:nvSpPr>
        <p:spPr>
          <a:xfrm>
            <a:off x="3824721" y="2813481"/>
            <a:ext cx="2571344" cy="593577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대륙 이동 가능한 남은 시간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초 단위 갱신</a:t>
            </a:r>
          </a:p>
        </p:txBody>
      </p:sp>
      <p:grpSp>
        <p:nvGrpSpPr>
          <p:cNvPr id="374" name="Shape 374"/>
          <p:cNvGrpSpPr/>
          <p:nvPr/>
        </p:nvGrpSpPr>
        <p:grpSpPr>
          <a:xfrm>
            <a:off x="6573026" y="2033473"/>
            <a:ext cx="3240000" cy="1729496"/>
            <a:chOff x="7220915" y="2108122"/>
            <a:chExt cx="3240000" cy="1729496"/>
          </a:xfrm>
        </p:grpSpPr>
        <p:sp>
          <p:nvSpPr>
            <p:cNvPr id="375" name="Shape 375"/>
            <p:cNvSpPr/>
            <p:nvPr/>
          </p:nvSpPr>
          <p:spPr>
            <a:xfrm>
              <a:off x="7220915" y="2108122"/>
              <a:ext cx="3240000" cy="1729496"/>
            </a:xfrm>
            <a:prstGeom prst="rect">
              <a:avLst/>
            </a:prstGeom>
            <a:gradFill>
              <a:gsLst>
                <a:gs pos="0">
                  <a:schemeClr val="dk1"/>
                </a:gs>
                <a:gs pos="49000">
                  <a:schemeClr val="dk1"/>
                </a:gs>
                <a:gs pos="100000">
                  <a:srgbClr val="000000">
                    <a:alpha val="6588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25400">
              <a:solidFill>
                <a:srgbClr val="BF9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영주님, 한 번 대륙을 옮긴 계정은 두 번 다시 대륙을 이동할 수 없습니다. 정말로 이 대륙으로 이동하시겠습니까?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1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1" sz="1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6" name="Shape 376"/>
            <p:cNvGrpSpPr/>
            <p:nvPr/>
          </p:nvGrpSpPr>
          <p:grpSpPr>
            <a:xfrm>
              <a:off x="8338449" y="3246649"/>
              <a:ext cx="1004934" cy="411982"/>
              <a:chOff x="1679416" y="3068265"/>
              <a:chExt cx="1004934" cy="411982"/>
            </a:xfrm>
          </p:grpSpPr>
          <p:sp>
            <p:nvSpPr>
              <p:cNvPr id="377" name="Shape 377"/>
              <p:cNvSpPr/>
              <p:nvPr/>
            </p:nvSpPr>
            <p:spPr>
              <a:xfrm>
                <a:off x="1679416" y="3096741"/>
                <a:ext cx="1004934" cy="363062"/>
              </a:xfrm>
              <a:prstGeom prst="roundRect">
                <a:avLst>
                  <a:gd fmla="val 16667" name="adj"/>
                </a:avLst>
              </a:prstGeom>
              <a:solidFill>
                <a:srgbClr val="385623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Shape 378"/>
              <p:cNvSpPr txBox="1"/>
              <p:nvPr/>
            </p:nvSpPr>
            <p:spPr>
              <a:xfrm>
                <a:off x="1833072" y="3068265"/>
                <a:ext cx="742511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10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대륙 이동</a:t>
                </a:r>
              </a:p>
            </p:txBody>
          </p:sp>
          <p:pic>
            <p:nvPicPr>
              <p:cNvPr descr="C:\Users\Peter\Desktop\com.hcg.cok.gp_v2.0.10-1002_Android-2.3.3\res\drawable-hdpi-v4\item001.png" id="379" name="Shape 379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856735" y="3206398"/>
                <a:ext cx="273849" cy="2738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0" name="Shape 380"/>
              <p:cNvSpPr txBox="1"/>
              <p:nvPr/>
            </p:nvSpPr>
            <p:spPr>
              <a:xfrm>
                <a:off x="2052682" y="3231232"/>
                <a:ext cx="258403" cy="24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</a:p>
            </p:txBody>
          </p:sp>
        </p:grpSp>
      </p:grpSp>
      <p:sp>
        <p:nvSpPr>
          <p:cNvPr id="381" name="Shape 381"/>
          <p:cNvSpPr/>
          <p:nvPr/>
        </p:nvSpPr>
        <p:spPr>
          <a:xfrm>
            <a:off x="4842492" y="4643746"/>
            <a:ext cx="3240000" cy="998842"/>
          </a:xfrm>
          <a:prstGeom prst="rect">
            <a:avLst/>
          </a:prstGeom>
          <a:gradFill>
            <a:gsLst>
              <a:gs pos="0">
                <a:schemeClr val="dk1"/>
              </a:gs>
              <a:gs pos="49000">
                <a:schemeClr val="dk1"/>
              </a:gs>
              <a:gs pos="100000">
                <a:srgbClr val="000000">
                  <a:alpha val="65882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2540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맹주는 대륙 이동을 할 수 없습니다. 다른 연맹원에게 맹주를 이양하고 다시 시도해 보세요.</a:t>
            </a:r>
          </a:p>
        </p:txBody>
      </p:sp>
      <p:cxnSp>
        <p:nvCxnSpPr>
          <p:cNvPr id="382" name="Shape 382"/>
          <p:cNvCxnSpPr/>
          <p:nvPr/>
        </p:nvCxnSpPr>
        <p:spPr>
          <a:xfrm flipH="1" rot="10800000">
            <a:off x="2746208" y="3431485"/>
            <a:ext cx="3803514" cy="86635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383" name="Shape 383"/>
          <p:cNvSpPr/>
          <p:nvPr/>
        </p:nvSpPr>
        <p:spPr>
          <a:xfrm>
            <a:off x="5057910" y="5681483"/>
            <a:ext cx="2699253" cy="403334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연맹원이 있는 연맹의 맹주일 경우</a:t>
            </a:r>
          </a:p>
        </p:txBody>
      </p:sp>
      <p:cxnSp>
        <p:nvCxnSpPr>
          <p:cNvPr id="384" name="Shape 384"/>
          <p:cNvCxnSpPr/>
          <p:nvPr/>
        </p:nvCxnSpPr>
        <p:spPr>
          <a:xfrm flipH="1">
            <a:off x="2775913" y="3253823"/>
            <a:ext cx="1068668" cy="541765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385" name="Shape 385"/>
          <p:cNvSpPr/>
          <p:nvPr/>
        </p:nvSpPr>
        <p:spPr>
          <a:xfrm>
            <a:off x="8292774" y="4643746"/>
            <a:ext cx="3240000" cy="998842"/>
          </a:xfrm>
          <a:prstGeom prst="rect">
            <a:avLst/>
          </a:prstGeom>
          <a:gradFill>
            <a:gsLst>
              <a:gs pos="0">
                <a:schemeClr val="dk1"/>
              </a:gs>
              <a:gs pos="49000">
                <a:schemeClr val="dk1"/>
              </a:gs>
              <a:gs pos="100000">
                <a:srgbClr val="000000">
                  <a:alpha val="65882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2540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 대륙은 더 이상 다른 영주가 들어올 수 없습니다. 다른 대륙을 선택해 보세요.</a:t>
            </a:r>
          </a:p>
        </p:txBody>
      </p:sp>
      <p:sp>
        <p:nvSpPr>
          <p:cNvPr id="386" name="Shape 386"/>
          <p:cNvSpPr/>
          <p:nvPr/>
        </p:nvSpPr>
        <p:spPr>
          <a:xfrm>
            <a:off x="8563146" y="5681483"/>
            <a:ext cx="2699253" cy="403334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대륙 수용 가능 인원이 가득찼을 경우</a:t>
            </a:r>
          </a:p>
        </p:txBody>
      </p:sp>
      <p:cxnSp>
        <p:nvCxnSpPr>
          <p:cNvPr id="387" name="Shape 387"/>
          <p:cNvCxnSpPr/>
          <p:nvPr/>
        </p:nvCxnSpPr>
        <p:spPr>
          <a:xfrm flipH="1">
            <a:off x="7166788" y="3591369"/>
            <a:ext cx="1017442" cy="1005445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388" name="Shape 388"/>
          <p:cNvCxnSpPr/>
          <p:nvPr/>
        </p:nvCxnSpPr>
        <p:spPr>
          <a:xfrm>
            <a:off x="8193028" y="3601514"/>
            <a:ext cx="954965" cy="1023129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화면 캡처" id="393" name="Shape 3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0410" y="644056"/>
            <a:ext cx="3245967" cy="57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Shape 394"/>
          <p:cNvSpPr txBox="1"/>
          <p:nvPr/>
        </p:nvSpPr>
        <p:spPr>
          <a:xfrm>
            <a:off x="636104" y="365760"/>
            <a:ext cx="33861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세계 지도 UI</a:t>
            </a:r>
          </a:p>
        </p:txBody>
      </p:sp>
      <p:sp>
        <p:nvSpPr>
          <p:cNvPr id="395" name="Shape 395"/>
          <p:cNvSpPr txBox="1"/>
          <p:nvPr/>
        </p:nvSpPr>
        <p:spPr>
          <a:xfrm>
            <a:off x="779516" y="735091"/>
            <a:ext cx="5093106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대륙 이동 시도 최종 확인 시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게임 재시작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대륙 이동 확인</a:t>
            </a:r>
          </a:p>
        </p:txBody>
      </p:sp>
      <p:pic>
        <p:nvPicPr>
          <p:cNvPr descr="화면 캡처" id="396" name="Shape 3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2159" y="644056"/>
            <a:ext cx="3240000" cy="57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Shape 397"/>
          <p:cNvSpPr/>
          <p:nvPr/>
        </p:nvSpPr>
        <p:spPr>
          <a:xfrm>
            <a:off x="6822220" y="3273023"/>
            <a:ext cx="1256306" cy="50206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로딩 완료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" type="body"/>
          </p:nvPr>
        </p:nvSpPr>
        <p:spPr>
          <a:xfrm>
            <a:off x="838200" y="688156"/>
            <a:ext cx="10515599" cy="54888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V1.0 – 2016.10.12. 	초안 작성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/>
        </p:nvSpPr>
        <p:spPr>
          <a:xfrm>
            <a:off x="636104" y="365760"/>
            <a:ext cx="22765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세계 지도 기능 정의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1282436" y="735091"/>
            <a:ext cx="10429834" cy="4293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세계 지도는 S2의 모든 대륙(서버) 현황을 볼 수 있는 UI이다.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세계 지도 UI를 통해 내가 속하지 않은 다른 대륙의 필드를 볼 수 있다.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세계 지도 UI에서 확인할 수 있는 정보</a:t>
            </a:r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arenR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각 대륙 이름 및 서버 번호 (ex. CleGames#9999)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대륙 이름은 해당 대륙 황제가 설정한다.</a:t>
            </a:r>
          </a:p>
          <a:p>
            <a:pPr indent="-285750" lvl="3" marL="16573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황제가 없는 대륙은 서버 번호만 출력된다.</a:t>
            </a:r>
          </a:p>
          <a:p>
            <a:pPr indent="-285750" lvl="3" marL="16573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황제가 대륙명을 설정하지 않았을 경우 서버 번호만 출력된다.</a:t>
            </a:r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arenR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황제의 닉네임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황제가 없을 경우 출력되지 않는다.</a:t>
            </a:r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arenR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황제 유저가 플레이 중인 국가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해당 국가의 황성 이미지가 출력된다.</a:t>
            </a:r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arenR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황제 유저의 실제 국가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국기가 황성에 꽂힌 이미지가 출력된다.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/>
        </p:nvSpPr>
        <p:spPr>
          <a:xfrm>
            <a:off x="636104" y="365760"/>
            <a:ext cx="22765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대륙 이동 기능 정의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1282436" y="735091"/>
            <a:ext cx="10724033" cy="4616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일정 조건에 해당하는 유저는 현재 속해 있는 대륙에서 다른 대륙으로 영구히 이동할 수 있다.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최초 생성된 계정의 인벤토리에 ‘대륙 이동‘ 아이템이 1개 지급된다.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대륙 이동 아이템은 계정 생성 72시간을 초과하는 순간 사라진다.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대륙 이동 아이템은 타운 레벨이 6레벨이 되는 순간 사라진다.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대륙 이동 아이템을 보유 중인 유저는 세계지도 UI를 통해 다른 대륙의 필드로 들어가 대륙 이동 아이템을 사용할 수 있다.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대륙 이동 아이템은 인벤토리에서 사용할 수 없다.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대륙 이동 아이템을 사용하면 사용한 유저의 타운은 해당 대륙의 임의의 좌표로 영구히 이동된다.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대륙 이동 시 예외사항 처리는 도시 이동과 동일하다.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추가 예외사항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연맹에 속해 있을 경우 연맹에서 자동으로 탈퇴 된다.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연맹의 맹주이고 연맹원이 하나도 없을 경우 연맹이 자동으로 해체된다.</a:t>
            </a: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연맹의 맹주이고 연맹원이 하나라도 있을 경우 이동 불가 (맹주 이양 후 가능)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Shape 114"/>
          <p:cNvPicPr preferRelativeResize="0"/>
          <p:nvPr/>
        </p:nvPicPr>
        <p:blipFill rotWithShape="1">
          <a:blip r:embed="rId3">
            <a:alphaModFix/>
          </a:blip>
          <a:srcRect b="0" l="23849" r="20110" t="0"/>
          <a:stretch/>
        </p:blipFill>
        <p:spPr>
          <a:xfrm>
            <a:off x="7490128" y="386879"/>
            <a:ext cx="3283887" cy="5829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Shape 115"/>
          <p:cNvCxnSpPr/>
          <p:nvPr/>
        </p:nvCxnSpPr>
        <p:spPr>
          <a:xfrm flipH="1" rot="10800000">
            <a:off x="7506386" y="5897294"/>
            <a:ext cx="954469" cy="635196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16" name="Shape 116"/>
          <p:cNvSpPr/>
          <p:nvPr/>
        </p:nvSpPr>
        <p:spPr>
          <a:xfrm>
            <a:off x="5924589" y="6315101"/>
            <a:ext cx="2167850" cy="46091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터치 시 세계지도 UI로 이동</a:t>
            </a:r>
          </a:p>
        </p:txBody>
      </p:sp>
      <p:sp>
        <p:nvSpPr>
          <p:cNvPr id="117" name="Shape 117"/>
          <p:cNvSpPr txBox="1"/>
          <p:nvPr/>
        </p:nvSpPr>
        <p:spPr>
          <a:xfrm>
            <a:off x="636104" y="365760"/>
            <a:ext cx="14959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세계 지도 UI</a:t>
            </a:r>
          </a:p>
        </p:txBody>
      </p:sp>
      <p:sp>
        <p:nvSpPr>
          <p:cNvPr id="118" name="Shape 118"/>
          <p:cNvSpPr txBox="1"/>
          <p:nvPr/>
        </p:nvSpPr>
        <p:spPr>
          <a:xfrm>
            <a:off x="1282436" y="735091"/>
            <a:ext cx="1042983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세계 지도는 대륙지도 UI에서 아이콘을 통해 진입할 수 있다.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/>
        </p:nvSpPr>
        <p:spPr>
          <a:xfrm>
            <a:off x="636104" y="127960"/>
            <a:ext cx="14959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세계 지도 UI</a:t>
            </a:r>
          </a:p>
        </p:txBody>
      </p:sp>
      <p:sp>
        <p:nvSpPr>
          <p:cNvPr id="124" name="Shape 124"/>
          <p:cNvSpPr txBox="1"/>
          <p:nvPr/>
        </p:nvSpPr>
        <p:spPr>
          <a:xfrm>
            <a:off x="5862176" y="735091"/>
            <a:ext cx="6247660" cy="30008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세계지도 UI에 진입하면 내가 속한 대륙이 뷰포트의 중앙에 놓인다.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화면 슬라이드를 통해 모든 대륙을 확인할 수 있다.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세계지도에 필요한 정보</a:t>
            </a:r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arenR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대륙명 + 대륙 번호</a:t>
            </a:r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arenR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황제 닉네임</a:t>
            </a:r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arenR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황제 유저의 플레이 국가</a:t>
            </a:r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arenR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황제 유저의 실제 국가</a:t>
            </a: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하나의 대륙을 터치하면 해당 대륙의 필드로 진입한다.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내가 속한 대륙이 아니어도 들어갈 수 있다.</a:t>
            </a:r>
          </a:p>
        </p:txBody>
      </p:sp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 b="2555" l="9851" r="17322" t="0"/>
          <a:stretch/>
        </p:blipFill>
        <p:spPr>
          <a:xfrm>
            <a:off x="2413883" y="735091"/>
            <a:ext cx="3299460" cy="579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8746" y="2566478"/>
            <a:ext cx="504762" cy="66666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/>
          <p:nvPr/>
        </p:nvSpPr>
        <p:spPr>
          <a:xfrm>
            <a:off x="3877578" y="2709925"/>
            <a:ext cx="228059" cy="228059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B1986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" name="Shape 128"/>
          <p:cNvCxnSpPr/>
          <p:nvPr/>
        </p:nvCxnSpPr>
        <p:spPr>
          <a:xfrm>
            <a:off x="2308185" y="935062"/>
            <a:ext cx="701433" cy="341389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29" name="Shape 129"/>
          <p:cNvSpPr/>
          <p:nvPr/>
        </p:nvSpPr>
        <p:spPr>
          <a:xfrm>
            <a:off x="111000" y="626268"/>
            <a:ext cx="2197186" cy="61758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황제가 없는 대륙은 황성</a:t>
            </a:r>
            <a:b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이미지가 출력되지 않는다.</a:t>
            </a:r>
          </a:p>
        </p:txBody>
      </p:sp>
      <p:cxnSp>
        <p:nvCxnSpPr>
          <p:cNvPr id="130" name="Shape 130"/>
          <p:cNvCxnSpPr/>
          <p:nvPr/>
        </p:nvCxnSpPr>
        <p:spPr>
          <a:xfrm>
            <a:off x="2308185" y="1568205"/>
            <a:ext cx="701433" cy="212897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31" name="Shape 131"/>
          <p:cNvSpPr/>
          <p:nvPr/>
        </p:nvSpPr>
        <p:spPr>
          <a:xfrm>
            <a:off x="111000" y="1259412"/>
            <a:ext cx="2197186" cy="61758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대륙명이 설정되지 않은 대륙은 서버 번호만 출력된다.</a:t>
            </a:r>
          </a:p>
        </p:txBody>
      </p:sp>
      <p:sp>
        <p:nvSpPr>
          <p:cNvPr id="132" name="Shape 132"/>
          <p:cNvSpPr/>
          <p:nvPr/>
        </p:nvSpPr>
        <p:spPr>
          <a:xfrm>
            <a:off x="111000" y="3533473"/>
            <a:ext cx="2197186" cy="61758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처음 UI에 진입하면 내가</a:t>
            </a:r>
            <a:b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속한 대륙이 중앙에 온다.</a:t>
            </a:r>
          </a:p>
        </p:txBody>
      </p:sp>
      <p:cxnSp>
        <p:nvCxnSpPr>
          <p:cNvPr id="133" name="Shape 133"/>
          <p:cNvCxnSpPr/>
          <p:nvPr/>
        </p:nvCxnSpPr>
        <p:spPr>
          <a:xfrm flipH="1" rot="10800000">
            <a:off x="2308184" y="3829080"/>
            <a:ext cx="1672942" cy="13184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34" name="Shape 134"/>
          <p:cNvSpPr/>
          <p:nvPr/>
        </p:nvSpPr>
        <p:spPr>
          <a:xfrm>
            <a:off x="111000" y="2889893"/>
            <a:ext cx="2197186" cy="61758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내가 속한 대륙에 표시되는 아이콘</a:t>
            </a:r>
          </a:p>
        </p:txBody>
      </p:sp>
      <p:cxnSp>
        <p:nvCxnSpPr>
          <p:cNvPr id="135" name="Shape 135"/>
          <p:cNvCxnSpPr>
            <a:endCxn id="127" idx="2"/>
          </p:cNvCxnSpPr>
          <p:nvPr/>
        </p:nvCxnSpPr>
        <p:spPr>
          <a:xfrm flipH="1" rot="10800000">
            <a:off x="2308278" y="2823955"/>
            <a:ext cx="1569300" cy="3747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36" name="Shape 136"/>
          <p:cNvSpPr/>
          <p:nvPr/>
        </p:nvSpPr>
        <p:spPr>
          <a:xfrm>
            <a:off x="111000" y="4544525"/>
            <a:ext cx="2197186" cy="61758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대륙 황제인 유저의 실제 국가 국기 이미지를 출력한다.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휘날리는 애니메이션</a:t>
            </a:r>
          </a:p>
        </p:txBody>
      </p:sp>
      <p:cxnSp>
        <p:nvCxnSpPr>
          <p:cNvPr id="137" name="Shape 137"/>
          <p:cNvCxnSpPr/>
          <p:nvPr/>
        </p:nvCxnSpPr>
        <p:spPr>
          <a:xfrm>
            <a:off x="2308184" y="4853317"/>
            <a:ext cx="784873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38" name="Shape 138"/>
          <p:cNvSpPr/>
          <p:nvPr/>
        </p:nvSpPr>
        <p:spPr>
          <a:xfrm>
            <a:off x="111000" y="5192433"/>
            <a:ext cx="2197186" cy="61758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대륙 황제인 유저의</a:t>
            </a:r>
            <a:b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게임 내 국가와 같은 황성</a:t>
            </a:r>
            <a:b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이미지를 출력한다.</a:t>
            </a:r>
          </a:p>
        </p:txBody>
      </p:sp>
      <p:cxnSp>
        <p:nvCxnSpPr>
          <p:cNvPr id="139" name="Shape 139"/>
          <p:cNvCxnSpPr/>
          <p:nvPr/>
        </p:nvCxnSpPr>
        <p:spPr>
          <a:xfrm flipH="1" rot="10800000">
            <a:off x="2308184" y="5311471"/>
            <a:ext cx="784873" cy="189755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40" name="Shape 140"/>
          <p:cNvSpPr/>
          <p:nvPr/>
        </p:nvSpPr>
        <p:spPr>
          <a:xfrm>
            <a:off x="5168030" y="6126526"/>
            <a:ext cx="2083559" cy="61758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터치 시 해당 대륙 필드화면으로 진입한다.</a:t>
            </a:r>
          </a:p>
        </p:txBody>
      </p:sp>
      <p:pic>
        <p:nvPicPr>
          <p:cNvPr id="141" name="Shape 1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1779142">
            <a:off x="4921857" y="5783159"/>
            <a:ext cx="353118" cy="498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2563" y="1372211"/>
            <a:ext cx="3019433" cy="530599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/>
          <p:nvPr/>
        </p:nvSpPr>
        <p:spPr>
          <a:xfrm>
            <a:off x="636104" y="365760"/>
            <a:ext cx="14959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세계 지도 UI</a:t>
            </a:r>
          </a:p>
        </p:txBody>
      </p:sp>
      <p:sp>
        <p:nvSpPr>
          <p:cNvPr id="148" name="Shape 148"/>
          <p:cNvSpPr txBox="1"/>
          <p:nvPr/>
        </p:nvSpPr>
        <p:spPr>
          <a:xfrm>
            <a:off x="1282436" y="735091"/>
            <a:ext cx="6032763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다른 대륙에 처음 진입하면 필드의 중앙 좌표 (600:600)을 비춘다.</a:t>
            </a:r>
          </a:p>
        </p:txBody>
      </p:sp>
      <p:pic>
        <p:nvPicPr>
          <p:cNvPr id="149" name="Shape 149"/>
          <p:cNvPicPr preferRelativeResize="0"/>
          <p:nvPr/>
        </p:nvPicPr>
        <p:blipFill rotWithShape="1">
          <a:blip r:embed="rId4">
            <a:alphaModFix/>
          </a:blip>
          <a:srcRect b="19004" l="34991" r="34991" t="0"/>
          <a:stretch/>
        </p:blipFill>
        <p:spPr>
          <a:xfrm>
            <a:off x="1532565" y="1425271"/>
            <a:ext cx="3019434" cy="468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32566" y="1372211"/>
            <a:ext cx="3019433" cy="5305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32467" y="2305152"/>
            <a:ext cx="3019530" cy="2611747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/>
          <p:nvPr/>
        </p:nvSpPr>
        <p:spPr>
          <a:xfrm rot="8100000">
            <a:off x="1545365" y="2553258"/>
            <a:ext cx="2943901" cy="2943901"/>
          </a:xfrm>
          <a:prstGeom prst="chord">
            <a:avLst>
              <a:gd fmla="val 2700000" name="adj1"/>
              <a:gd fmla="val 13524756" name="adj2"/>
            </a:avLst>
          </a:prstGeom>
          <a:gradFill>
            <a:gsLst>
              <a:gs pos="0">
                <a:srgbClr val="5B9BD5">
                  <a:alpha val="80000"/>
                </a:srgbClr>
              </a:gs>
              <a:gs pos="50000">
                <a:srgbClr val="5B9BD5">
                  <a:alpha val="11764"/>
                </a:srgbClr>
              </a:gs>
              <a:gs pos="100000">
                <a:srgbClr val="5B9BD5">
                  <a:alpha val="0"/>
                </a:srgbClr>
              </a:gs>
            </a:gsLst>
            <a:lin ang="1860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" name="Shape 153"/>
          <p:cNvGrpSpPr/>
          <p:nvPr/>
        </p:nvGrpSpPr>
        <p:grpSpPr>
          <a:xfrm>
            <a:off x="1754995" y="4981307"/>
            <a:ext cx="2524639" cy="676275"/>
            <a:chOff x="8991807" y="4352698"/>
            <a:chExt cx="2524639" cy="676275"/>
          </a:xfrm>
        </p:grpSpPr>
        <p:grpSp>
          <p:nvGrpSpPr>
            <p:cNvPr id="154" name="Shape 154"/>
            <p:cNvGrpSpPr/>
            <p:nvPr/>
          </p:nvGrpSpPr>
          <p:grpSpPr>
            <a:xfrm>
              <a:off x="9132214" y="4542822"/>
              <a:ext cx="2384231" cy="404643"/>
              <a:chOff x="944387" y="4361122"/>
              <a:chExt cx="2047857" cy="496627"/>
            </a:xfrm>
          </p:grpSpPr>
          <p:grpSp>
            <p:nvGrpSpPr>
              <p:cNvPr id="155" name="Shape 155"/>
              <p:cNvGrpSpPr/>
              <p:nvPr/>
            </p:nvGrpSpPr>
            <p:grpSpPr>
              <a:xfrm>
                <a:off x="944387" y="4361122"/>
                <a:ext cx="2047857" cy="496627"/>
                <a:chOff x="2177591" y="4487530"/>
                <a:chExt cx="2047857" cy="650449"/>
              </a:xfrm>
            </p:grpSpPr>
            <p:sp>
              <p:nvSpPr>
                <p:cNvPr id="156" name="Shape 156"/>
                <p:cNvSpPr/>
                <p:nvPr/>
              </p:nvSpPr>
              <p:spPr>
                <a:xfrm>
                  <a:off x="2502816" y="4487530"/>
                  <a:ext cx="1397408" cy="650449"/>
                </a:xfrm>
                <a:prstGeom prst="rect">
                  <a:avLst/>
                </a:prstGeom>
                <a:solidFill>
                  <a:srgbClr val="833C0B"/>
                </a:solidFill>
                <a:ln cap="flat" cmpd="sng" w="25400">
                  <a:solidFill>
                    <a:schemeClr val="accent4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" name="Shape 157"/>
                <p:cNvSpPr/>
                <p:nvPr/>
              </p:nvSpPr>
              <p:spPr>
                <a:xfrm>
                  <a:off x="2177591" y="4487530"/>
                  <a:ext cx="650449" cy="650449"/>
                </a:xfrm>
                <a:prstGeom prst="ellipse">
                  <a:avLst/>
                </a:prstGeom>
                <a:solidFill>
                  <a:srgbClr val="833C0B"/>
                </a:solidFill>
                <a:ln cap="flat" cmpd="sng" w="25400">
                  <a:solidFill>
                    <a:schemeClr val="accent4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" name="Shape 158"/>
                <p:cNvSpPr/>
                <p:nvPr/>
              </p:nvSpPr>
              <p:spPr>
                <a:xfrm>
                  <a:off x="3575000" y="4487530"/>
                  <a:ext cx="650449" cy="650449"/>
                </a:xfrm>
                <a:prstGeom prst="ellipse">
                  <a:avLst/>
                </a:prstGeom>
                <a:solidFill>
                  <a:srgbClr val="833C0B"/>
                </a:solidFill>
                <a:ln cap="flat" cmpd="sng" w="25400">
                  <a:solidFill>
                    <a:schemeClr val="accent4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59" name="Shape 159"/>
              <p:cNvSpPr/>
              <p:nvPr/>
            </p:nvSpPr>
            <p:spPr>
              <a:xfrm>
                <a:off x="1220275" y="4371792"/>
                <a:ext cx="1430299" cy="480218"/>
              </a:xfrm>
              <a:prstGeom prst="rect">
                <a:avLst/>
              </a:prstGeom>
              <a:solidFill>
                <a:srgbClr val="833C0B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60" name="Shape 16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991807" y="4352698"/>
              <a:ext cx="676275" cy="676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" name="Shape 161"/>
            <p:cNvSpPr txBox="1"/>
            <p:nvPr/>
          </p:nvSpPr>
          <p:spPr>
            <a:xfrm>
              <a:off x="9536092" y="4613476"/>
              <a:ext cx="1678664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rgbClr val="FFF2CC"/>
                  </a:solidFill>
                  <a:latin typeface="Arial"/>
                  <a:ea typeface="Arial"/>
                  <a:cs typeface="Arial"/>
                  <a:sym typeface="Arial"/>
                </a:rPr>
                <a:t>내 타운으로 돌아가기</a:t>
              </a:r>
            </a:p>
          </p:txBody>
        </p:sp>
        <p:sp>
          <p:nvSpPr>
            <p:cNvPr id="162" name="Shape 162"/>
            <p:cNvSpPr/>
            <p:nvPr/>
          </p:nvSpPr>
          <p:spPr>
            <a:xfrm rot="-5400000">
              <a:off x="11101648" y="4617373"/>
              <a:ext cx="367131" cy="241081"/>
            </a:xfrm>
            <a:prstGeom prst="curvedUp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chemeClr val="accent4"/>
            </a:solidFill>
            <a:ln cap="flat" cmpd="sng" w="12700">
              <a:solidFill>
                <a:srgbClr val="7F6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" name="Shape 163"/>
          <p:cNvGrpSpPr/>
          <p:nvPr/>
        </p:nvGrpSpPr>
        <p:grpSpPr>
          <a:xfrm>
            <a:off x="2012111" y="4424660"/>
            <a:ext cx="2047857" cy="650449"/>
            <a:chOff x="6310529" y="4371792"/>
            <a:chExt cx="2047857" cy="650449"/>
          </a:xfrm>
        </p:grpSpPr>
        <p:grpSp>
          <p:nvGrpSpPr>
            <p:cNvPr id="164" name="Shape 164"/>
            <p:cNvGrpSpPr/>
            <p:nvPr/>
          </p:nvGrpSpPr>
          <p:grpSpPr>
            <a:xfrm>
              <a:off x="6310529" y="4371792"/>
              <a:ext cx="2047857" cy="650449"/>
              <a:chOff x="2177591" y="4487530"/>
              <a:chExt cx="2047857" cy="650449"/>
            </a:xfrm>
          </p:grpSpPr>
          <p:sp>
            <p:nvSpPr>
              <p:cNvPr id="165" name="Shape 165"/>
              <p:cNvSpPr/>
              <p:nvPr/>
            </p:nvSpPr>
            <p:spPr>
              <a:xfrm>
                <a:off x="2177591" y="4487530"/>
                <a:ext cx="650449" cy="650449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Shape 166"/>
              <p:cNvSpPr/>
              <p:nvPr/>
            </p:nvSpPr>
            <p:spPr>
              <a:xfrm>
                <a:off x="3575000" y="4487530"/>
                <a:ext cx="650449" cy="650449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Shape 167"/>
              <p:cNvSpPr/>
              <p:nvPr/>
            </p:nvSpPr>
            <p:spPr>
              <a:xfrm>
                <a:off x="2502816" y="4487530"/>
                <a:ext cx="1397408" cy="65044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8" name="Shape 168"/>
            <p:cNvSpPr txBox="1"/>
            <p:nvPr/>
          </p:nvSpPr>
          <p:spPr>
            <a:xfrm>
              <a:off x="6500842" y="4429066"/>
              <a:ext cx="1669046" cy="5847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6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대륙 진입 중…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600">
                  <a:solidFill>
                    <a:srgbClr val="FFF2CC"/>
                  </a:solidFill>
                  <a:latin typeface="Arial"/>
                  <a:ea typeface="Arial"/>
                  <a:cs typeface="Arial"/>
                  <a:sym typeface="Arial"/>
                </a:rPr>
                <a:t>CLEGAMES#999</a:t>
              </a:r>
            </a:p>
          </p:txBody>
        </p:sp>
      </p:grpSp>
      <p:grpSp>
        <p:nvGrpSpPr>
          <p:cNvPr id="169" name="Shape 169"/>
          <p:cNvGrpSpPr/>
          <p:nvPr/>
        </p:nvGrpSpPr>
        <p:grpSpPr>
          <a:xfrm>
            <a:off x="1973687" y="5732989"/>
            <a:ext cx="2227658" cy="293141"/>
            <a:chOff x="1241404" y="5436262"/>
            <a:chExt cx="2227658" cy="293141"/>
          </a:xfrm>
        </p:grpSpPr>
        <p:sp>
          <p:nvSpPr>
            <p:cNvPr id="170" name="Shape 170"/>
            <p:cNvSpPr/>
            <p:nvPr/>
          </p:nvSpPr>
          <p:spPr>
            <a:xfrm>
              <a:off x="1268240" y="5436973"/>
              <a:ext cx="2200822" cy="292430"/>
            </a:xfrm>
            <a:prstGeom prst="rect">
              <a:avLst/>
            </a:prstGeom>
            <a:gradFill>
              <a:gsLst>
                <a:gs pos="0">
                  <a:srgbClr val="000000">
                    <a:alpha val="40000"/>
                  </a:srgbClr>
                </a:gs>
                <a:gs pos="50000">
                  <a:schemeClr val="dk1"/>
                </a:gs>
                <a:gs pos="100000">
                  <a:srgbClr val="000000">
                    <a:alpha val="4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 : 998 X : 600 Y : 600</a:t>
              </a:r>
            </a:p>
          </p:txBody>
        </p:sp>
        <p:cxnSp>
          <p:nvCxnSpPr>
            <p:cNvPr id="171" name="Shape 171"/>
            <p:cNvCxnSpPr/>
            <p:nvPr/>
          </p:nvCxnSpPr>
          <p:spPr>
            <a:xfrm>
              <a:off x="1268241" y="5436973"/>
              <a:ext cx="2189502" cy="0"/>
            </a:xfrm>
            <a:prstGeom prst="straightConnector1">
              <a:avLst/>
            </a:prstGeom>
            <a:noFill/>
            <a:ln cap="flat" cmpd="sng" w="12700">
              <a:solidFill>
                <a:srgbClr val="FFC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172" name="Shape 172"/>
            <p:cNvCxnSpPr/>
            <p:nvPr/>
          </p:nvCxnSpPr>
          <p:spPr>
            <a:xfrm>
              <a:off x="1260482" y="5725523"/>
              <a:ext cx="2189502" cy="0"/>
            </a:xfrm>
            <a:prstGeom prst="straightConnector1">
              <a:avLst/>
            </a:prstGeom>
            <a:noFill/>
            <a:ln cap="flat" cmpd="sng" w="12700">
              <a:solidFill>
                <a:srgbClr val="FFC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pic>
          <p:nvPicPr>
            <p:cNvPr id="173" name="Shape 17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-5400000">
              <a:off x="1241404" y="5436262"/>
              <a:ext cx="276311" cy="2763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4" name="Shape 17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87208" y="5525789"/>
            <a:ext cx="469932" cy="469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5851183">
            <a:off x="2429793" y="3636966"/>
            <a:ext cx="1192257" cy="11922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Shape 176"/>
          <p:cNvCxnSpPr/>
          <p:nvPr/>
        </p:nvCxnSpPr>
        <p:spPr>
          <a:xfrm>
            <a:off x="1754994" y="3469957"/>
            <a:ext cx="701433" cy="470492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77" name="Shape 177"/>
          <p:cNvSpPr/>
          <p:nvPr/>
        </p:nvSpPr>
        <p:spPr>
          <a:xfrm>
            <a:off x="262392" y="3290267"/>
            <a:ext cx="1492602" cy="359381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로딩 중 이미지</a:t>
            </a:r>
          </a:p>
        </p:txBody>
      </p:sp>
      <p:cxnSp>
        <p:nvCxnSpPr>
          <p:cNvPr id="178" name="Shape 178"/>
          <p:cNvCxnSpPr/>
          <p:nvPr/>
        </p:nvCxnSpPr>
        <p:spPr>
          <a:xfrm>
            <a:off x="1754994" y="4034571"/>
            <a:ext cx="701433" cy="470492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79" name="Shape 179"/>
          <p:cNvSpPr/>
          <p:nvPr/>
        </p:nvSpPr>
        <p:spPr>
          <a:xfrm>
            <a:off x="262392" y="3854880"/>
            <a:ext cx="1492602" cy="359381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로딩 중 UI</a:t>
            </a:r>
          </a:p>
        </p:txBody>
      </p:sp>
      <p:pic>
        <p:nvPicPr>
          <p:cNvPr id="180" name="Shape 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8716" y="1372211"/>
            <a:ext cx="3019433" cy="5305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 rotWithShape="1">
          <a:blip r:embed="rId4">
            <a:alphaModFix/>
          </a:blip>
          <a:srcRect b="19004" l="34991" r="34991" t="0"/>
          <a:stretch/>
        </p:blipFill>
        <p:spPr>
          <a:xfrm>
            <a:off x="5968717" y="1425271"/>
            <a:ext cx="3019434" cy="468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68717" y="1372211"/>
            <a:ext cx="3019433" cy="5305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68619" y="2305152"/>
            <a:ext cx="3019530" cy="261174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/>
          <p:nvPr/>
        </p:nvSpPr>
        <p:spPr>
          <a:xfrm rot="8100000">
            <a:off x="5981516" y="2553258"/>
            <a:ext cx="2943901" cy="2943901"/>
          </a:xfrm>
          <a:prstGeom prst="chord">
            <a:avLst>
              <a:gd fmla="val 2700000" name="adj1"/>
              <a:gd fmla="val 13524756" name="adj2"/>
            </a:avLst>
          </a:prstGeom>
          <a:gradFill>
            <a:gsLst>
              <a:gs pos="0">
                <a:srgbClr val="5B9BD5">
                  <a:alpha val="80000"/>
                </a:srgbClr>
              </a:gs>
              <a:gs pos="50000">
                <a:srgbClr val="5B9BD5">
                  <a:alpha val="11764"/>
                </a:srgbClr>
              </a:gs>
              <a:gs pos="100000">
                <a:srgbClr val="5B9BD5">
                  <a:alpha val="0"/>
                </a:srgbClr>
              </a:gs>
            </a:gsLst>
            <a:lin ang="1860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5" name="Shape 185"/>
          <p:cNvGrpSpPr/>
          <p:nvPr/>
        </p:nvGrpSpPr>
        <p:grpSpPr>
          <a:xfrm>
            <a:off x="6191147" y="4981307"/>
            <a:ext cx="2524639" cy="676275"/>
            <a:chOff x="8991807" y="4352698"/>
            <a:chExt cx="2524639" cy="676275"/>
          </a:xfrm>
        </p:grpSpPr>
        <p:grpSp>
          <p:nvGrpSpPr>
            <p:cNvPr id="186" name="Shape 186"/>
            <p:cNvGrpSpPr/>
            <p:nvPr/>
          </p:nvGrpSpPr>
          <p:grpSpPr>
            <a:xfrm>
              <a:off x="9132214" y="4542822"/>
              <a:ext cx="2384231" cy="404643"/>
              <a:chOff x="944387" y="4361122"/>
              <a:chExt cx="2047857" cy="496627"/>
            </a:xfrm>
          </p:grpSpPr>
          <p:grpSp>
            <p:nvGrpSpPr>
              <p:cNvPr id="187" name="Shape 187"/>
              <p:cNvGrpSpPr/>
              <p:nvPr/>
            </p:nvGrpSpPr>
            <p:grpSpPr>
              <a:xfrm>
                <a:off x="944387" y="4361122"/>
                <a:ext cx="2047857" cy="496627"/>
                <a:chOff x="2177591" y="4487530"/>
                <a:chExt cx="2047857" cy="650449"/>
              </a:xfrm>
            </p:grpSpPr>
            <p:sp>
              <p:nvSpPr>
                <p:cNvPr id="188" name="Shape 188"/>
                <p:cNvSpPr/>
                <p:nvPr/>
              </p:nvSpPr>
              <p:spPr>
                <a:xfrm>
                  <a:off x="2502816" y="4487530"/>
                  <a:ext cx="1397408" cy="650449"/>
                </a:xfrm>
                <a:prstGeom prst="rect">
                  <a:avLst/>
                </a:prstGeom>
                <a:solidFill>
                  <a:srgbClr val="833C0B"/>
                </a:solidFill>
                <a:ln cap="flat" cmpd="sng" w="25400">
                  <a:solidFill>
                    <a:schemeClr val="accent4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" name="Shape 189"/>
                <p:cNvSpPr/>
                <p:nvPr/>
              </p:nvSpPr>
              <p:spPr>
                <a:xfrm>
                  <a:off x="2177591" y="4487530"/>
                  <a:ext cx="650449" cy="650449"/>
                </a:xfrm>
                <a:prstGeom prst="ellipse">
                  <a:avLst/>
                </a:prstGeom>
                <a:solidFill>
                  <a:srgbClr val="833C0B"/>
                </a:solidFill>
                <a:ln cap="flat" cmpd="sng" w="25400">
                  <a:solidFill>
                    <a:schemeClr val="accent4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" name="Shape 190"/>
                <p:cNvSpPr/>
                <p:nvPr/>
              </p:nvSpPr>
              <p:spPr>
                <a:xfrm>
                  <a:off x="3575000" y="4487530"/>
                  <a:ext cx="650449" cy="650449"/>
                </a:xfrm>
                <a:prstGeom prst="ellipse">
                  <a:avLst/>
                </a:prstGeom>
                <a:solidFill>
                  <a:srgbClr val="833C0B"/>
                </a:solidFill>
                <a:ln cap="flat" cmpd="sng" w="25400">
                  <a:solidFill>
                    <a:schemeClr val="accent4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91" name="Shape 191"/>
              <p:cNvSpPr/>
              <p:nvPr/>
            </p:nvSpPr>
            <p:spPr>
              <a:xfrm>
                <a:off x="1220275" y="4371792"/>
                <a:ext cx="1430299" cy="480218"/>
              </a:xfrm>
              <a:prstGeom prst="rect">
                <a:avLst/>
              </a:prstGeom>
              <a:solidFill>
                <a:srgbClr val="833C0B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92" name="Shape 19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991807" y="4352698"/>
              <a:ext cx="676275" cy="676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" name="Shape 193"/>
            <p:cNvSpPr txBox="1"/>
            <p:nvPr/>
          </p:nvSpPr>
          <p:spPr>
            <a:xfrm>
              <a:off x="9536092" y="4613476"/>
              <a:ext cx="1678664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rgbClr val="FFF2CC"/>
                  </a:solidFill>
                  <a:latin typeface="Arial"/>
                  <a:ea typeface="Arial"/>
                  <a:cs typeface="Arial"/>
                  <a:sym typeface="Arial"/>
                </a:rPr>
                <a:t>내 타운으로 돌아가기</a:t>
              </a:r>
            </a:p>
          </p:txBody>
        </p:sp>
        <p:sp>
          <p:nvSpPr>
            <p:cNvPr id="194" name="Shape 194"/>
            <p:cNvSpPr/>
            <p:nvPr/>
          </p:nvSpPr>
          <p:spPr>
            <a:xfrm rot="-5400000">
              <a:off x="11101648" y="4617373"/>
              <a:ext cx="367131" cy="241081"/>
            </a:xfrm>
            <a:prstGeom prst="curvedUp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chemeClr val="accent4"/>
            </a:solidFill>
            <a:ln cap="flat" cmpd="sng" w="12700">
              <a:solidFill>
                <a:srgbClr val="7F6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5" name="Shape 195"/>
          <p:cNvGrpSpPr/>
          <p:nvPr/>
        </p:nvGrpSpPr>
        <p:grpSpPr>
          <a:xfrm>
            <a:off x="6409839" y="5732989"/>
            <a:ext cx="2227658" cy="293141"/>
            <a:chOff x="1241404" y="5436262"/>
            <a:chExt cx="2227658" cy="293141"/>
          </a:xfrm>
        </p:grpSpPr>
        <p:sp>
          <p:nvSpPr>
            <p:cNvPr id="196" name="Shape 196"/>
            <p:cNvSpPr/>
            <p:nvPr/>
          </p:nvSpPr>
          <p:spPr>
            <a:xfrm>
              <a:off x="1268240" y="5436973"/>
              <a:ext cx="2200822" cy="292430"/>
            </a:xfrm>
            <a:prstGeom prst="rect">
              <a:avLst/>
            </a:prstGeom>
            <a:gradFill>
              <a:gsLst>
                <a:gs pos="0">
                  <a:srgbClr val="000000">
                    <a:alpha val="40000"/>
                  </a:srgbClr>
                </a:gs>
                <a:gs pos="50000">
                  <a:schemeClr val="dk1"/>
                </a:gs>
                <a:gs pos="100000">
                  <a:srgbClr val="000000">
                    <a:alpha val="4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 : 998 X : 600 Y : 600</a:t>
              </a:r>
            </a:p>
          </p:txBody>
        </p:sp>
        <p:cxnSp>
          <p:nvCxnSpPr>
            <p:cNvPr id="197" name="Shape 197"/>
            <p:cNvCxnSpPr/>
            <p:nvPr/>
          </p:nvCxnSpPr>
          <p:spPr>
            <a:xfrm>
              <a:off x="1268241" y="5436973"/>
              <a:ext cx="2189502" cy="0"/>
            </a:xfrm>
            <a:prstGeom prst="straightConnector1">
              <a:avLst/>
            </a:prstGeom>
            <a:noFill/>
            <a:ln cap="flat" cmpd="sng" w="12700">
              <a:solidFill>
                <a:srgbClr val="FFC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198" name="Shape 198"/>
            <p:cNvCxnSpPr/>
            <p:nvPr/>
          </p:nvCxnSpPr>
          <p:spPr>
            <a:xfrm>
              <a:off x="1260482" y="5725523"/>
              <a:ext cx="2189502" cy="0"/>
            </a:xfrm>
            <a:prstGeom prst="straightConnector1">
              <a:avLst/>
            </a:prstGeom>
            <a:noFill/>
            <a:ln cap="flat" cmpd="sng" w="12700">
              <a:solidFill>
                <a:srgbClr val="FFC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pic>
          <p:nvPicPr>
            <p:cNvPr id="199" name="Shape 19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-5400000">
              <a:off x="1241404" y="5436262"/>
              <a:ext cx="276311" cy="2763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0" name="Shape 20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23360" y="5525789"/>
            <a:ext cx="469932" cy="46993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/>
          <p:nvPr/>
        </p:nvSpPr>
        <p:spPr>
          <a:xfrm>
            <a:off x="4643562" y="3767751"/>
            <a:ext cx="1256306" cy="50206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로딩 완료</a:t>
            </a:r>
          </a:p>
        </p:txBody>
      </p:sp>
      <p:cxnSp>
        <p:nvCxnSpPr>
          <p:cNvPr id="202" name="Shape 202"/>
          <p:cNvCxnSpPr>
            <a:endCxn id="190" idx="6"/>
          </p:cNvCxnSpPr>
          <p:nvPr/>
        </p:nvCxnSpPr>
        <p:spPr>
          <a:xfrm flipH="1">
            <a:off x="8715786" y="4917153"/>
            <a:ext cx="556800" cy="4566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03" name="Shape 203"/>
          <p:cNvSpPr/>
          <p:nvPr/>
        </p:nvSpPr>
        <p:spPr>
          <a:xfrm>
            <a:off x="9272678" y="4654398"/>
            <a:ext cx="2230648" cy="525727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터치 시 내가 속한 대륙으로 돌아가 내 타운을 비춘다.</a:t>
            </a:r>
          </a:p>
        </p:txBody>
      </p:sp>
      <p:cxnSp>
        <p:nvCxnSpPr>
          <p:cNvPr id="204" name="Shape 204"/>
          <p:cNvCxnSpPr>
            <a:endCxn id="196" idx="3"/>
          </p:cNvCxnSpPr>
          <p:nvPr/>
        </p:nvCxnSpPr>
        <p:spPr>
          <a:xfrm flipH="1">
            <a:off x="8637498" y="5681615"/>
            <a:ext cx="635100" cy="1983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05" name="Shape 205"/>
          <p:cNvSpPr/>
          <p:nvPr/>
        </p:nvSpPr>
        <p:spPr>
          <a:xfrm>
            <a:off x="9272678" y="5256219"/>
            <a:ext cx="2230648" cy="850641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다른 대륙에 진입하면 좌표 UI에 C(대륙) 좌표를 입력해 다른 대륙의 원하는 좌표로 이동할 수 있다.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Shape 2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4942" y="947530"/>
            <a:ext cx="3240000" cy="569359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211" name="Shape 211"/>
          <p:cNvSpPr/>
          <p:nvPr/>
        </p:nvSpPr>
        <p:spPr>
          <a:xfrm>
            <a:off x="6729302" y="3426714"/>
            <a:ext cx="811282" cy="656663"/>
          </a:xfrm>
          <a:prstGeom prst="diamond">
            <a:avLst/>
          </a:prstGeom>
          <a:solidFill>
            <a:srgbClr val="FFFF00">
              <a:alpha val="20000"/>
            </a:srgbClr>
          </a:solidFill>
          <a:ln cap="flat" cmpd="sng" w="12700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2" name="Shape 212"/>
          <p:cNvGrpSpPr/>
          <p:nvPr/>
        </p:nvGrpSpPr>
        <p:grpSpPr>
          <a:xfrm>
            <a:off x="5872623" y="4877113"/>
            <a:ext cx="2524639" cy="676275"/>
            <a:chOff x="8991807" y="4352698"/>
            <a:chExt cx="2524639" cy="676275"/>
          </a:xfrm>
        </p:grpSpPr>
        <p:grpSp>
          <p:nvGrpSpPr>
            <p:cNvPr id="213" name="Shape 213"/>
            <p:cNvGrpSpPr/>
            <p:nvPr/>
          </p:nvGrpSpPr>
          <p:grpSpPr>
            <a:xfrm>
              <a:off x="9132214" y="4542822"/>
              <a:ext cx="2384231" cy="404643"/>
              <a:chOff x="944387" y="4361122"/>
              <a:chExt cx="2047857" cy="496627"/>
            </a:xfrm>
          </p:grpSpPr>
          <p:grpSp>
            <p:nvGrpSpPr>
              <p:cNvPr id="214" name="Shape 214"/>
              <p:cNvGrpSpPr/>
              <p:nvPr/>
            </p:nvGrpSpPr>
            <p:grpSpPr>
              <a:xfrm>
                <a:off x="944387" y="4361122"/>
                <a:ext cx="2047857" cy="496627"/>
                <a:chOff x="2177591" y="4487530"/>
                <a:chExt cx="2047857" cy="650449"/>
              </a:xfrm>
            </p:grpSpPr>
            <p:sp>
              <p:nvSpPr>
                <p:cNvPr id="215" name="Shape 215"/>
                <p:cNvSpPr/>
                <p:nvPr/>
              </p:nvSpPr>
              <p:spPr>
                <a:xfrm>
                  <a:off x="2502816" y="4487530"/>
                  <a:ext cx="1397408" cy="650449"/>
                </a:xfrm>
                <a:prstGeom prst="rect">
                  <a:avLst/>
                </a:prstGeom>
                <a:solidFill>
                  <a:srgbClr val="833C0B"/>
                </a:solidFill>
                <a:ln cap="flat" cmpd="sng" w="25400">
                  <a:solidFill>
                    <a:schemeClr val="accent4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" name="Shape 216"/>
                <p:cNvSpPr/>
                <p:nvPr/>
              </p:nvSpPr>
              <p:spPr>
                <a:xfrm>
                  <a:off x="2177591" y="4487530"/>
                  <a:ext cx="650449" cy="650449"/>
                </a:xfrm>
                <a:prstGeom prst="ellipse">
                  <a:avLst/>
                </a:prstGeom>
                <a:solidFill>
                  <a:srgbClr val="833C0B"/>
                </a:solidFill>
                <a:ln cap="flat" cmpd="sng" w="25400">
                  <a:solidFill>
                    <a:schemeClr val="accent4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" name="Shape 217"/>
                <p:cNvSpPr/>
                <p:nvPr/>
              </p:nvSpPr>
              <p:spPr>
                <a:xfrm>
                  <a:off x="3575000" y="4487530"/>
                  <a:ext cx="650449" cy="650449"/>
                </a:xfrm>
                <a:prstGeom prst="ellipse">
                  <a:avLst/>
                </a:prstGeom>
                <a:solidFill>
                  <a:srgbClr val="833C0B"/>
                </a:solidFill>
                <a:ln cap="flat" cmpd="sng" w="25400">
                  <a:solidFill>
                    <a:schemeClr val="accent4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18" name="Shape 218"/>
              <p:cNvSpPr/>
              <p:nvPr/>
            </p:nvSpPr>
            <p:spPr>
              <a:xfrm>
                <a:off x="1220275" y="4371792"/>
                <a:ext cx="1430299" cy="480218"/>
              </a:xfrm>
              <a:prstGeom prst="rect">
                <a:avLst/>
              </a:prstGeom>
              <a:solidFill>
                <a:srgbClr val="833C0B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19" name="Shape 2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91807" y="4352698"/>
              <a:ext cx="676275" cy="676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" name="Shape 220"/>
            <p:cNvSpPr txBox="1"/>
            <p:nvPr/>
          </p:nvSpPr>
          <p:spPr>
            <a:xfrm>
              <a:off x="9536092" y="4613476"/>
              <a:ext cx="1678664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rgbClr val="FFF2CC"/>
                  </a:solidFill>
                  <a:latin typeface="Arial"/>
                  <a:ea typeface="Arial"/>
                  <a:cs typeface="Arial"/>
                  <a:sym typeface="Arial"/>
                </a:rPr>
                <a:t>내 타운으로 돌아가기</a:t>
              </a:r>
            </a:p>
          </p:txBody>
        </p:sp>
        <p:sp>
          <p:nvSpPr>
            <p:cNvPr id="221" name="Shape 221"/>
            <p:cNvSpPr/>
            <p:nvPr/>
          </p:nvSpPr>
          <p:spPr>
            <a:xfrm rot="-5400000">
              <a:off x="11101648" y="4617373"/>
              <a:ext cx="367131" cy="241081"/>
            </a:xfrm>
            <a:prstGeom prst="curvedUp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chemeClr val="accent4"/>
            </a:solidFill>
            <a:ln cap="flat" cmpd="sng" w="12700">
              <a:solidFill>
                <a:srgbClr val="7F6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2" name="Shape 222"/>
          <p:cNvGrpSpPr/>
          <p:nvPr/>
        </p:nvGrpSpPr>
        <p:grpSpPr>
          <a:xfrm>
            <a:off x="6053023" y="5583492"/>
            <a:ext cx="2227658" cy="293141"/>
            <a:chOff x="1241404" y="5436262"/>
            <a:chExt cx="2227658" cy="293141"/>
          </a:xfrm>
        </p:grpSpPr>
        <p:sp>
          <p:nvSpPr>
            <p:cNvPr id="223" name="Shape 223"/>
            <p:cNvSpPr/>
            <p:nvPr/>
          </p:nvSpPr>
          <p:spPr>
            <a:xfrm>
              <a:off x="1268240" y="5436973"/>
              <a:ext cx="2200822" cy="292430"/>
            </a:xfrm>
            <a:prstGeom prst="rect">
              <a:avLst/>
            </a:prstGeom>
            <a:gradFill>
              <a:gsLst>
                <a:gs pos="0">
                  <a:srgbClr val="000000">
                    <a:alpha val="40000"/>
                  </a:srgbClr>
                </a:gs>
                <a:gs pos="50000">
                  <a:schemeClr val="dk1"/>
                </a:gs>
                <a:gs pos="100000">
                  <a:srgbClr val="000000">
                    <a:alpha val="4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 : 998 X : 100 Y : 200</a:t>
              </a:r>
            </a:p>
          </p:txBody>
        </p:sp>
        <p:cxnSp>
          <p:nvCxnSpPr>
            <p:cNvPr id="224" name="Shape 224"/>
            <p:cNvCxnSpPr/>
            <p:nvPr/>
          </p:nvCxnSpPr>
          <p:spPr>
            <a:xfrm>
              <a:off x="1268241" y="5436973"/>
              <a:ext cx="2189502" cy="0"/>
            </a:xfrm>
            <a:prstGeom prst="straightConnector1">
              <a:avLst/>
            </a:prstGeom>
            <a:noFill/>
            <a:ln cap="flat" cmpd="sng" w="12700">
              <a:solidFill>
                <a:srgbClr val="FFC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225" name="Shape 225"/>
            <p:cNvCxnSpPr/>
            <p:nvPr/>
          </p:nvCxnSpPr>
          <p:spPr>
            <a:xfrm>
              <a:off x="1260482" y="5725523"/>
              <a:ext cx="2189502" cy="0"/>
            </a:xfrm>
            <a:prstGeom prst="straightConnector1">
              <a:avLst/>
            </a:prstGeom>
            <a:noFill/>
            <a:ln cap="flat" cmpd="sng" w="12700">
              <a:solidFill>
                <a:srgbClr val="FFC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pic>
          <p:nvPicPr>
            <p:cNvPr id="226" name="Shape 2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5400000">
              <a:off x="1241404" y="5436262"/>
              <a:ext cx="276311" cy="27631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7" name="Shape 227"/>
          <p:cNvSpPr/>
          <p:nvPr/>
        </p:nvSpPr>
        <p:spPr>
          <a:xfrm>
            <a:off x="6204644" y="2850213"/>
            <a:ext cx="1840844" cy="1840844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6770321" y="2535482"/>
            <a:ext cx="678729" cy="678729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6819607" y="2593468"/>
            <a:ext cx="576500" cy="576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Shape 2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2318" y="2577480"/>
            <a:ext cx="636730" cy="63673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/>
          <p:nvPr/>
        </p:nvSpPr>
        <p:spPr>
          <a:xfrm>
            <a:off x="6658439" y="3049525"/>
            <a:ext cx="933252" cy="285129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rgbClr val="000000">
                  <a:alpha val="49803"/>
                </a:srgbClr>
              </a:gs>
              <a:gs pos="50000">
                <a:schemeClr val="dk1"/>
              </a:gs>
              <a:gs pos="100000">
                <a:srgbClr val="000000">
                  <a:alpha val="49803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타운이동</a:t>
            </a:r>
          </a:p>
        </p:txBody>
      </p:sp>
      <p:sp>
        <p:nvSpPr>
          <p:cNvPr id="232" name="Shape 232"/>
          <p:cNvSpPr/>
          <p:nvPr/>
        </p:nvSpPr>
        <p:spPr>
          <a:xfrm>
            <a:off x="6257166" y="4498823"/>
            <a:ext cx="1819372" cy="25852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7926503" y="4494146"/>
            <a:ext cx="237970" cy="237970"/>
          </a:xfrm>
          <a:prstGeom prst="ellipse">
            <a:avLst/>
          </a:prstGeom>
          <a:solidFill>
            <a:srgbClr val="833C0B"/>
          </a:solidFill>
          <a:ln cap="flat" cmpd="sng" w="38100">
            <a:solidFill>
              <a:srgbClr val="D8D8D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</a:p>
        </p:txBody>
      </p:sp>
      <p:sp>
        <p:nvSpPr>
          <p:cNvPr id="234" name="Shape 234"/>
          <p:cNvSpPr txBox="1"/>
          <p:nvPr/>
        </p:nvSpPr>
        <p:spPr>
          <a:xfrm>
            <a:off x="1927859" y="3848100"/>
            <a:ext cx="1847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6274494" y="4502735"/>
            <a:ext cx="1620957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 : 998 X : 100 Y : 100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636104" y="365760"/>
            <a:ext cx="14959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세계 지도 UI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779516" y="735091"/>
            <a:ext cx="405643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다른 대륙에서는 어떤 오브젝트를 선택해도 ‘타운 이동‘ 액션버튼만 노출된다.</a:t>
            </a:r>
          </a:p>
        </p:txBody>
      </p:sp>
      <p:cxnSp>
        <p:nvCxnSpPr>
          <p:cNvPr id="238" name="Shape 238"/>
          <p:cNvCxnSpPr/>
          <p:nvPr/>
        </p:nvCxnSpPr>
        <p:spPr>
          <a:xfrm flipH="1">
            <a:off x="7449049" y="2295889"/>
            <a:ext cx="1068668" cy="541765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239" name="Shape 239"/>
          <p:cNvSpPr/>
          <p:nvPr/>
        </p:nvSpPr>
        <p:spPr>
          <a:xfrm>
            <a:off x="8397263" y="2102489"/>
            <a:ext cx="2571344" cy="593577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다른 대륙에서는 어떤 오브젝트를 선택해도 ‘타운이동‘ 액션버튼만 출력된다.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hape 2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6035" y="947530"/>
            <a:ext cx="3240000" cy="569359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245" name="Shape 245"/>
          <p:cNvSpPr/>
          <p:nvPr/>
        </p:nvSpPr>
        <p:spPr>
          <a:xfrm>
            <a:off x="7230393" y="3426714"/>
            <a:ext cx="811282" cy="656663"/>
          </a:xfrm>
          <a:prstGeom prst="diamond">
            <a:avLst/>
          </a:prstGeom>
          <a:solidFill>
            <a:srgbClr val="FFFF00">
              <a:alpha val="20000"/>
            </a:srgbClr>
          </a:solidFill>
          <a:ln cap="flat" cmpd="sng" w="12700">
            <a:solidFill>
              <a:srgbClr val="FFC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6" name="Shape 246"/>
          <p:cNvGrpSpPr/>
          <p:nvPr/>
        </p:nvGrpSpPr>
        <p:grpSpPr>
          <a:xfrm>
            <a:off x="6373715" y="4877113"/>
            <a:ext cx="2524639" cy="676275"/>
            <a:chOff x="8991807" y="4352698"/>
            <a:chExt cx="2524639" cy="676275"/>
          </a:xfrm>
        </p:grpSpPr>
        <p:grpSp>
          <p:nvGrpSpPr>
            <p:cNvPr id="247" name="Shape 247"/>
            <p:cNvGrpSpPr/>
            <p:nvPr/>
          </p:nvGrpSpPr>
          <p:grpSpPr>
            <a:xfrm>
              <a:off x="9132214" y="4542822"/>
              <a:ext cx="2384231" cy="404643"/>
              <a:chOff x="944387" y="4361122"/>
              <a:chExt cx="2047857" cy="496627"/>
            </a:xfrm>
          </p:grpSpPr>
          <p:grpSp>
            <p:nvGrpSpPr>
              <p:cNvPr id="248" name="Shape 248"/>
              <p:cNvGrpSpPr/>
              <p:nvPr/>
            </p:nvGrpSpPr>
            <p:grpSpPr>
              <a:xfrm>
                <a:off x="944387" y="4361122"/>
                <a:ext cx="2047857" cy="496627"/>
                <a:chOff x="2177591" y="4487530"/>
                <a:chExt cx="2047857" cy="650449"/>
              </a:xfrm>
            </p:grpSpPr>
            <p:sp>
              <p:nvSpPr>
                <p:cNvPr id="249" name="Shape 249"/>
                <p:cNvSpPr/>
                <p:nvPr/>
              </p:nvSpPr>
              <p:spPr>
                <a:xfrm>
                  <a:off x="2502816" y="4487530"/>
                  <a:ext cx="1397408" cy="650449"/>
                </a:xfrm>
                <a:prstGeom prst="rect">
                  <a:avLst/>
                </a:prstGeom>
                <a:solidFill>
                  <a:srgbClr val="833C0B"/>
                </a:solidFill>
                <a:ln cap="flat" cmpd="sng" w="25400">
                  <a:solidFill>
                    <a:schemeClr val="accent4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0" name="Shape 250"/>
                <p:cNvSpPr/>
                <p:nvPr/>
              </p:nvSpPr>
              <p:spPr>
                <a:xfrm>
                  <a:off x="2177591" y="4487530"/>
                  <a:ext cx="650449" cy="650449"/>
                </a:xfrm>
                <a:prstGeom prst="ellipse">
                  <a:avLst/>
                </a:prstGeom>
                <a:solidFill>
                  <a:srgbClr val="833C0B"/>
                </a:solidFill>
                <a:ln cap="flat" cmpd="sng" w="25400">
                  <a:solidFill>
                    <a:schemeClr val="accent4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1" name="Shape 251"/>
                <p:cNvSpPr/>
                <p:nvPr/>
              </p:nvSpPr>
              <p:spPr>
                <a:xfrm>
                  <a:off x="3575000" y="4487530"/>
                  <a:ext cx="650449" cy="650449"/>
                </a:xfrm>
                <a:prstGeom prst="ellipse">
                  <a:avLst/>
                </a:prstGeom>
                <a:solidFill>
                  <a:srgbClr val="833C0B"/>
                </a:solidFill>
                <a:ln cap="flat" cmpd="sng" w="25400">
                  <a:solidFill>
                    <a:schemeClr val="accent4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52" name="Shape 252"/>
              <p:cNvSpPr/>
              <p:nvPr/>
            </p:nvSpPr>
            <p:spPr>
              <a:xfrm>
                <a:off x="1220275" y="4371792"/>
                <a:ext cx="1430299" cy="480218"/>
              </a:xfrm>
              <a:prstGeom prst="rect">
                <a:avLst/>
              </a:prstGeom>
              <a:solidFill>
                <a:srgbClr val="833C0B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53" name="Shape 25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91807" y="4352698"/>
              <a:ext cx="676275" cy="676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4" name="Shape 254"/>
            <p:cNvSpPr txBox="1"/>
            <p:nvPr/>
          </p:nvSpPr>
          <p:spPr>
            <a:xfrm>
              <a:off x="9536092" y="4613476"/>
              <a:ext cx="1678664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rgbClr val="FFF2CC"/>
                  </a:solidFill>
                  <a:latin typeface="Arial"/>
                  <a:ea typeface="Arial"/>
                  <a:cs typeface="Arial"/>
                  <a:sym typeface="Arial"/>
                </a:rPr>
                <a:t>내 타운으로 돌아가기</a:t>
              </a:r>
            </a:p>
          </p:txBody>
        </p:sp>
        <p:sp>
          <p:nvSpPr>
            <p:cNvPr id="255" name="Shape 255"/>
            <p:cNvSpPr/>
            <p:nvPr/>
          </p:nvSpPr>
          <p:spPr>
            <a:xfrm rot="-5400000">
              <a:off x="11101648" y="4617373"/>
              <a:ext cx="367131" cy="241081"/>
            </a:xfrm>
            <a:prstGeom prst="curvedUp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chemeClr val="accent4"/>
            </a:solidFill>
            <a:ln cap="flat" cmpd="sng" w="12700">
              <a:solidFill>
                <a:srgbClr val="7F6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6" name="Shape 256"/>
          <p:cNvGrpSpPr/>
          <p:nvPr/>
        </p:nvGrpSpPr>
        <p:grpSpPr>
          <a:xfrm>
            <a:off x="6554116" y="5583492"/>
            <a:ext cx="2227658" cy="293141"/>
            <a:chOff x="1241404" y="5436262"/>
            <a:chExt cx="2227658" cy="293141"/>
          </a:xfrm>
        </p:grpSpPr>
        <p:sp>
          <p:nvSpPr>
            <p:cNvPr id="257" name="Shape 257"/>
            <p:cNvSpPr/>
            <p:nvPr/>
          </p:nvSpPr>
          <p:spPr>
            <a:xfrm>
              <a:off x="1268240" y="5436973"/>
              <a:ext cx="2200822" cy="292430"/>
            </a:xfrm>
            <a:prstGeom prst="rect">
              <a:avLst/>
            </a:prstGeom>
            <a:gradFill>
              <a:gsLst>
                <a:gs pos="0">
                  <a:srgbClr val="000000">
                    <a:alpha val="40000"/>
                  </a:srgbClr>
                </a:gs>
                <a:gs pos="50000">
                  <a:schemeClr val="dk1"/>
                </a:gs>
                <a:gs pos="100000">
                  <a:srgbClr val="000000">
                    <a:alpha val="4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 : 998 X : 100 Y : 200</a:t>
              </a:r>
            </a:p>
          </p:txBody>
        </p:sp>
        <p:cxnSp>
          <p:nvCxnSpPr>
            <p:cNvPr id="258" name="Shape 258"/>
            <p:cNvCxnSpPr/>
            <p:nvPr/>
          </p:nvCxnSpPr>
          <p:spPr>
            <a:xfrm>
              <a:off x="1268241" y="5436973"/>
              <a:ext cx="2189502" cy="0"/>
            </a:xfrm>
            <a:prstGeom prst="straightConnector1">
              <a:avLst/>
            </a:prstGeom>
            <a:noFill/>
            <a:ln cap="flat" cmpd="sng" w="12700">
              <a:solidFill>
                <a:srgbClr val="FFC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259" name="Shape 259"/>
            <p:cNvCxnSpPr/>
            <p:nvPr/>
          </p:nvCxnSpPr>
          <p:spPr>
            <a:xfrm>
              <a:off x="1260482" y="5725523"/>
              <a:ext cx="2189502" cy="0"/>
            </a:xfrm>
            <a:prstGeom prst="straightConnector1">
              <a:avLst/>
            </a:prstGeom>
            <a:noFill/>
            <a:ln cap="flat" cmpd="sng" w="12700">
              <a:solidFill>
                <a:srgbClr val="FFC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pic>
          <p:nvPicPr>
            <p:cNvPr id="260" name="Shape 26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5400000">
              <a:off x="1241404" y="5436262"/>
              <a:ext cx="276311" cy="27631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1" name="Shape 261"/>
          <p:cNvSpPr/>
          <p:nvPr/>
        </p:nvSpPr>
        <p:spPr>
          <a:xfrm>
            <a:off x="6705735" y="2850213"/>
            <a:ext cx="1840844" cy="1840844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7271413" y="2535482"/>
            <a:ext cx="678729" cy="678729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7320699" y="2593468"/>
            <a:ext cx="576500" cy="576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Shape 2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13410" y="2577480"/>
            <a:ext cx="636730" cy="63673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/>
          <p:nvPr/>
        </p:nvSpPr>
        <p:spPr>
          <a:xfrm>
            <a:off x="7159531" y="3049525"/>
            <a:ext cx="933252" cy="285129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rgbClr val="000000">
                  <a:alpha val="49803"/>
                </a:srgbClr>
              </a:gs>
              <a:gs pos="50000">
                <a:schemeClr val="dk1"/>
              </a:gs>
              <a:gs pos="100000">
                <a:srgbClr val="000000">
                  <a:alpha val="49803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타운이동</a:t>
            </a:r>
          </a:p>
        </p:txBody>
      </p:sp>
      <p:sp>
        <p:nvSpPr>
          <p:cNvPr id="266" name="Shape 266"/>
          <p:cNvSpPr/>
          <p:nvPr/>
        </p:nvSpPr>
        <p:spPr>
          <a:xfrm>
            <a:off x="6758257" y="4498823"/>
            <a:ext cx="1819372" cy="25852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8427595" y="4494146"/>
            <a:ext cx="237970" cy="237970"/>
          </a:xfrm>
          <a:prstGeom prst="ellipse">
            <a:avLst/>
          </a:prstGeom>
          <a:solidFill>
            <a:srgbClr val="833C0B"/>
          </a:solidFill>
          <a:ln cap="flat" cmpd="sng" w="38100">
            <a:solidFill>
              <a:srgbClr val="D8D8D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1927859" y="3848100"/>
            <a:ext cx="1847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Shape 269"/>
          <p:cNvSpPr txBox="1"/>
          <p:nvPr/>
        </p:nvSpPr>
        <p:spPr>
          <a:xfrm>
            <a:off x="6775586" y="4502735"/>
            <a:ext cx="1620957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 : 998 X : 100 Y : 100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636104" y="365760"/>
            <a:ext cx="14959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세계 지도 UI</a:t>
            </a:r>
          </a:p>
        </p:txBody>
      </p:sp>
      <p:sp>
        <p:nvSpPr>
          <p:cNvPr id="271" name="Shape 271"/>
          <p:cNvSpPr txBox="1"/>
          <p:nvPr/>
        </p:nvSpPr>
        <p:spPr>
          <a:xfrm>
            <a:off x="779516" y="735091"/>
            <a:ext cx="5093106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서버 이전 조건이 충족되지 않는 유저가 타운이동 시도 시</a:t>
            </a:r>
          </a:p>
        </p:txBody>
      </p:sp>
      <p:sp>
        <p:nvSpPr>
          <p:cNvPr id="272" name="Shape 272"/>
          <p:cNvSpPr/>
          <p:nvPr/>
        </p:nvSpPr>
        <p:spPr>
          <a:xfrm>
            <a:off x="6016035" y="3454419"/>
            <a:ext cx="3240000" cy="822391"/>
          </a:xfrm>
          <a:prstGeom prst="rect">
            <a:avLst/>
          </a:prstGeom>
          <a:gradFill>
            <a:gsLst>
              <a:gs pos="0">
                <a:schemeClr val="dk1"/>
              </a:gs>
              <a:gs pos="49000">
                <a:schemeClr val="dk1"/>
              </a:gs>
              <a:gs pos="100000">
                <a:srgbClr val="000000">
                  <a:alpha val="65882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2540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계정 생성 3일 이내, 타운 6Lv 미만인 영주님만이</a:t>
            </a:r>
            <a:b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타운을 다른 대륙으로 이동할 수 있습니다.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